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D3BF3820-1566-4B29-9D9B-37366365369E}">
  <a:tblStyle styleId="{D3BF3820-1566-4B29-9D9B-37366365369E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B2546321-AA22-4B65-99C3-215118B8FA35}" styleName="Table_1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21F45A0A-9D91-4B93-8BCA-513391C893C8}" styleName="Table_2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5F3104EB-3528-4B18-8329-C901A6DB47F9}" styleName="Table_3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F679CFE1-F31D-49BC-9663-C899C8F15BCC}" styleName="Table_4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07CF140F-6B35-4DF2-A16E-74DD992DFFD9}" styleName="Table_5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76" d="100"/>
          <a:sy n="176" d="100"/>
        </p:scale>
        <p:origin x="-512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3354512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dk2"/>
                </a:solidFill>
              </a:r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>
            <a:off x="316600" y="154725"/>
            <a:ext cx="8562299" cy="39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900">
                <a:latin typeface="Verdana"/>
                <a:ea typeface="Verdana"/>
                <a:cs typeface="Verdana"/>
                <a:sym typeface="Verdana"/>
              </a:rPr>
              <a:t>Информационный лист ученика ___________________ Месяц _______________ Год _________   Тьютор __________________________</a:t>
            </a:r>
          </a:p>
        </p:txBody>
      </p:sp>
      <p:graphicFrame>
        <p:nvGraphicFramePr>
          <p:cNvPr id="54" name="Shape 54"/>
          <p:cNvGraphicFramePr/>
          <p:nvPr/>
        </p:nvGraphicFramePr>
        <p:xfrm>
          <a:off x="316600" y="765225"/>
          <a:ext cx="765700" cy="1637250"/>
        </p:xfrm>
        <a:graphic>
          <a:graphicData uri="http://schemas.openxmlformats.org/drawingml/2006/table">
            <a:tbl>
              <a:tblPr>
                <a:noFill/>
                <a:tableStyleId>{D3BF3820-1566-4B29-9D9B-37366365369E}</a:tableStyleId>
              </a:tblPr>
              <a:tblGrid>
                <a:gridCol w="382850"/>
                <a:gridCol w="382850"/>
              </a:tblGrid>
              <a:tr h="32745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ru" sz="600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ru" sz="600"/>
                        <a:t>2</a:t>
                      </a:r>
                    </a:p>
                  </a:txBody>
                  <a:tcPr marL="91425" marR="91425" marT="91425" marB="91425"/>
                </a:tc>
              </a:tr>
              <a:tr h="32745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ru" sz="600"/>
                        <a:t>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ru" sz="600"/>
                        <a:t>4</a:t>
                      </a:r>
                    </a:p>
                  </a:txBody>
                  <a:tcPr marL="91425" marR="91425" marT="91425" marB="91425"/>
                </a:tc>
              </a:tr>
              <a:tr h="32745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ru" sz="600"/>
                        <a:t>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ru" sz="600"/>
                        <a:t>6</a:t>
                      </a:r>
                    </a:p>
                  </a:txBody>
                  <a:tcPr marL="91425" marR="91425" marT="91425" marB="91425"/>
                </a:tc>
              </a:tr>
              <a:tr h="32745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ru" sz="600"/>
                        <a:t>7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ru" sz="600"/>
                        <a:t>8</a:t>
                      </a:r>
                    </a:p>
                  </a:txBody>
                  <a:tcPr marL="91425" marR="91425" marT="91425" marB="91425"/>
                </a:tc>
              </a:tr>
              <a:tr h="32745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ru" sz="600"/>
                        <a:t>9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ru" sz="600"/>
                        <a:t>10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55" name="Shape 55"/>
          <p:cNvSpPr txBox="1"/>
          <p:nvPr/>
        </p:nvSpPr>
        <p:spPr>
          <a:xfrm>
            <a:off x="95750" y="485325"/>
            <a:ext cx="3040499" cy="27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800">
                <a:latin typeface="Verdana"/>
                <a:ea typeface="Verdana"/>
                <a:cs typeface="Verdana"/>
                <a:sym typeface="Verdana"/>
              </a:rPr>
              <a:t>Количество жетонов                  Поощрения</a:t>
            </a:r>
          </a:p>
        </p:txBody>
      </p:sp>
      <p:graphicFrame>
        <p:nvGraphicFramePr>
          <p:cNvPr id="56" name="Shape 56"/>
          <p:cNvGraphicFramePr/>
          <p:nvPr/>
        </p:nvGraphicFramePr>
        <p:xfrm>
          <a:off x="1261725" y="765225"/>
          <a:ext cx="5059750" cy="1635425"/>
        </p:xfrm>
        <a:graphic>
          <a:graphicData uri="http://schemas.openxmlformats.org/drawingml/2006/table">
            <a:tbl>
              <a:tblPr>
                <a:noFill/>
                <a:tableStyleId>{B2546321-AA22-4B65-99C3-215118B8FA35}</a:tableStyleId>
              </a:tblPr>
              <a:tblGrid>
                <a:gridCol w="615650"/>
                <a:gridCol w="4444100"/>
              </a:tblGrid>
              <a:tr h="40517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ru" sz="600"/>
                        <a:t>Пищевые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/>
                </a:tc>
              </a:tr>
              <a:tr h="40517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ru" sz="600"/>
                        <a:t>Предметы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/>
                </a:tc>
              </a:tr>
              <a:tr h="40517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ru" sz="600"/>
                        <a:t>Активности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/>
                </a:tc>
              </a:tr>
              <a:tr h="4199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ru" sz="600"/>
                        <a:t>Другое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graphicFrame>
        <p:nvGraphicFramePr>
          <p:cNvPr id="57" name="Shape 57"/>
          <p:cNvGraphicFramePr/>
          <p:nvPr>
            <p:extLst>
              <p:ext uri="{D42A27DB-BD31-4B8C-83A1-F6EECF244321}">
                <p14:modId xmlns:p14="http://schemas.microsoft.com/office/powerpoint/2010/main" val="4153687597"/>
              </p:ext>
            </p:extLst>
          </p:nvPr>
        </p:nvGraphicFramePr>
        <p:xfrm>
          <a:off x="6415325" y="765225"/>
          <a:ext cx="2524625" cy="1615740"/>
        </p:xfrm>
        <a:graphic>
          <a:graphicData uri="http://schemas.openxmlformats.org/drawingml/2006/table">
            <a:tbl>
              <a:tblPr>
                <a:noFill/>
                <a:tableStyleId>{21F45A0A-9D91-4B93-8BCA-513391C893C8}</a:tableStyleId>
              </a:tblPr>
              <a:tblGrid>
                <a:gridCol w="874350"/>
                <a:gridCol w="1650275"/>
              </a:tblGrid>
              <a:tr h="3507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ru" sz="600"/>
                        <a:t>Медикаменты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/>
                </a:tc>
              </a:tr>
              <a:tr h="3507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ru" sz="600"/>
                        <a:t>Другие терапии, методы реабилитации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/>
                </a:tc>
              </a:tr>
              <a:tr h="3507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ru" sz="600" dirty="0" smtClean="0"/>
                        <a:t>Диета/ </a:t>
                      </a:r>
                      <a:r>
                        <a:rPr lang="ru-RU" sz="600" dirty="0" smtClean="0"/>
                        <a:t>о</a:t>
                      </a:r>
                      <a:r>
                        <a:rPr lang="ru" sz="600" dirty="0" smtClean="0"/>
                        <a:t>собенности </a:t>
                      </a:r>
                      <a:r>
                        <a:rPr lang="ru" sz="600" dirty="0"/>
                        <a:t>питания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/>
                </a:tc>
              </a:tr>
              <a:tr h="3507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ru" sz="600"/>
                        <a:t>Другое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600"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graphicFrame>
        <p:nvGraphicFramePr>
          <p:cNvPr id="58" name="Shape 58"/>
          <p:cNvGraphicFramePr/>
          <p:nvPr/>
        </p:nvGraphicFramePr>
        <p:xfrm>
          <a:off x="186825" y="2507300"/>
          <a:ext cx="2225500" cy="2488570"/>
        </p:xfrm>
        <a:graphic>
          <a:graphicData uri="http://schemas.openxmlformats.org/drawingml/2006/table">
            <a:tbl>
              <a:tblPr>
                <a:noFill/>
                <a:tableStyleId>{5F3104EB-3528-4B18-8329-C901A6DB47F9}</a:tableStyleId>
              </a:tblPr>
              <a:tblGrid>
                <a:gridCol w="2225500"/>
              </a:tblGrid>
              <a:tr h="23792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ru" sz="800"/>
                        <a:t>Особенности организации занятий</a:t>
                      </a:r>
                    </a:p>
                  </a:txBody>
                  <a:tcPr marL="91425" marR="91425" marT="91425" marB="91425"/>
                </a:tc>
              </a:tr>
              <a:tr h="2183800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ru" sz="600"/>
                        <a:t>Ресурсный класс:</a:t>
                      </a: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ru" sz="600"/>
                        <a:t>Общеобразовательный класс: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graphicFrame>
        <p:nvGraphicFramePr>
          <p:cNvPr id="59" name="Shape 59"/>
          <p:cNvGraphicFramePr/>
          <p:nvPr/>
        </p:nvGraphicFramePr>
        <p:xfrm>
          <a:off x="2469125" y="2507300"/>
          <a:ext cx="6475400" cy="1952750"/>
        </p:xfrm>
        <a:graphic>
          <a:graphicData uri="http://schemas.openxmlformats.org/drawingml/2006/table">
            <a:tbl>
              <a:tblPr>
                <a:noFill/>
                <a:tableStyleId>{F679CFE1-F31D-49BC-9663-C899C8F15BCC}</a:tableStyleId>
              </a:tblPr>
              <a:tblGrid>
                <a:gridCol w="1979600"/>
                <a:gridCol w="985700"/>
                <a:gridCol w="1839725"/>
                <a:gridCol w="1670375"/>
              </a:tblGrid>
              <a:tr h="35415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ru" sz="800"/>
                        <a:t>Описание поведения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ru" sz="800"/>
                        <a:t>Цель поведения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ru" sz="800"/>
                        <a:t>Предупреждающие методики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ru" sz="800"/>
                        <a:t>Реактивные методики</a:t>
                      </a:r>
                    </a:p>
                  </a:txBody>
                  <a:tcPr marL="91425" marR="91425" marT="91425" marB="91425"/>
                </a:tc>
              </a:tr>
              <a:tr h="15986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600"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graphicFrame>
        <p:nvGraphicFramePr>
          <p:cNvPr id="60" name="Shape 60"/>
          <p:cNvGraphicFramePr/>
          <p:nvPr/>
        </p:nvGraphicFramePr>
        <p:xfrm>
          <a:off x="2469125" y="4495925"/>
          <a:ext cx="6465975" cy="501850"/>
        </p:xfrm>
        <a:graphic>
          <a:graphicData uri="http://schemas.openxmlformats.org/drawingml/2006/table">
            <a:tbl>
              <a:tblPr>
                <a:noFill/>
                <a:tableStyleId>{07CF140F-6B35-4DF2-A16E-74DD992DFFD9}</a:tableStyleId>
              </a:tblPr>
              <a:tblGrid>
                <a:gridCol w="6465975"/>
              </a:tblGrid>
              <a:tr h="50185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ru" sz="800"/>
                        <a:t>Коммуникация: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Macintosh PowerPoint</Application>
  <PresentationFormat>On-screen Show (16:9)</PresentationFormat>
  <Paragraphs>37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simple-light-2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User</cp:lastModifiedBy>
  <cp:revision>2</cp:revision>
  <cp:lastPrinted>2015-12-05T16:43:01Z</cp:lastPrinted>
  <dcterms:modified xsi:type="dcterms:W3CDTF">2015-12-07T14:53:48Z</dcterms:modified>
</cp:coreProperties>
</file>