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7.jpg" ContentType="image/jpeg"/>
  <Override PartName="/ppt/media/image6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0058400" cy="7772400"/>
  <p:notesSz cx="10058400" cy="7772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94" d="100"/>
          <a:sy n="94" d="100"/>
        </p:scale>
        <p:origin x="18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5524" cy="6859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959" y="603504"/>
            <a:ext cx="6280480" cy="1132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3667" y="2613152"/>
            <a:ext cx="7151065" cy="2505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gqxCCLr3Fa4&amp;amp;feature=player_embedd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0572" y="1365503"/>
            <a:ext cx="5663183" cy="499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1417" y="1998764"/>
            <a:ext cx="7353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Наука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7000" y="3602354"/>
            <a:ext cx="137464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7470">
              <a:lnSpc>
                <a:spcPts val="1970"/>
              </a:lnSpc>
            </a:pP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Помощь семьям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600" y="5400230"/>
            <a:ext cx="12953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Адвокация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572" y="3708552"/>
            <a:ext cx="15956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Информирование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8496" y="3048000"/>
            <a:ext cx="2205228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8" y="603505"/>
            <a:ext cx="6950241" cy="1508425"/>
          </a:xfrm>
          <a:prstGeom prst="rect">
            <a:avLst/>
          </a:prstGeom>
        </p:spPr>
        <p:txBody>
          <a:bodyPr vert="horz" wrap="square" lIns="0" tIns="396557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lang="ru-RU" sz="3600" spc="-5" dirty="0" smtClean="0"/>
              <a:t>Сконцентрируйте усилия на одной цели</a:t>
            </a:r>
            <a:r>
              <a:rPr sz="3600" spc="-5" dirty="0" smtClean="0"/>
              <a:t>.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3429000" y="2449067"/>
            <a:ext cx="4155948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930318"/>
          </a:xfrm>
          <a:prstGeom prst="rect">
            <a:avLst/>
          </a:prstGeom>
        </p:spPr>
        <p:txBody>
          <a:bodyPr vert="horz" wrap="square" lIns="0" tIns="433641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lang="ru-RU" sz="3200" spc="-5" dirty="0" smtClean="0"/>
              <a:t>Информируйте</a:t>
            </a:r>
            <a:r>
              <a:rPr sz="3200" spc="-5" dirty="0" smtClean="0"/>
              <a:t>.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993139" y="2086864"/>
            <a:ext cx="5650230" cy="125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2000" dirty="0" smtClean="0">
                <a:latin typeface="Calibri"/>
                <a:cs typeface="Calibri"/>
              </a:rPr>
              <a:t>Только общая информация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spc="-5" dirty="0" smtClean="0">
                <a:latin typeface="Calibri"/>
                <a:cs typeface="Calibri"/>
              </a:rPr>
              <a:t>Помните, что вам не нужно привлечь на свою сторону каждого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u="sng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http://www.youtube.com/watch?v=gqxCCLr3Fa4&amp;feature=player_embedded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8192" y="3422903"/>
            <a:ext cx="5167883" cy="3622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762000"/>
            <a:ext cx="8213725" cy="5855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Включает </a:t>
            </a:r>
            <a:r>
              <a:rPr sz="1600" dirty="0" smtClean="0">
                <a:latin typeface="Trebuchet MS"/>
                <a:cs typeface="Trebuchet MS"/>
              </a:rPr>
              <a:t>6 </a:t>
            </a:r>
            <a:r>
              <a:rPr lang="ru-RU" sz="1600" dirty="0" smtClean="0">
                <a:latin typeface="Trebuchet MS"/>
                <a:cs typeface="Trebuchet MS"/>
              </a:rPr>
              <a:t>симптомов из трех областей развития</a:t>
            </a:r>
            <a:r>
              <a:rPr sz="1600" dirty="0" smtClean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latin typeface="Trebuchet MS"/>
                <a:cs typeface="Trebuchet MS"/>
              </a:rPr>
              <a:t>Как минимум </a:t>
            </a:r>
            <a:r>
              <a:rPr sz="1600" dirty="0" smtClean="0">
                <a:latin typeface="Trebuchet MS"/>
                <a:cs typeface="Trebuchet MS"/>
              </a:rPr>
              <a:t>2 </a:t>
            </a:r>
            <a:r>
              <a:rPr lang="ru-RU" sz="1600" dirty="0" smtClean="0">
                <a:latin typeface="Trebuchet MS"/>
                <a:cs typeface="Trebuchet MS"/>
              </a:rPr>
              <a:t>симптома из области </a:t>
            </a:r>
            <a:r>
              <a:rPr lang="ru-RU" sz="1600" b="1" spc="-5" dirty="0" smtClean="0">
                <a:latin typeface="Trebuchet MS"/>
                <a:cs typeface="Trebuchet MS"/>
              </a:rPr>
              <a:t>социального взаимодействия</a:t>
            </a:r>
            <a:r>
              <a:rPr sz="1600" spc="-5" dirty="0" smtClean="0"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значимые нарушения использования различных видов невербального поведения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неспособность </a:t>
            </a:r>
            <a:r>
              <a:rPr lang="ru-RU" sz="1600" spc="-5" dirty="0" smtClean="0">
                <a:latin typeface="Trebuchet MS"/>
                <a:cs typeface="Trebuchet MS"/>
              </a:rPr>
              <a:t>формировать отношения со сверстниками, соответствующие возрасту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marR="141605" lvl="1" indent="-286385">
              <a:lnSpc>
                <a:spcPct val="8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нехватка спонтанного поиска общих интересов и достижений с другими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ts val="2155"/>
              </a:lnSpc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нехватка социальной или эмоциональной взаимности</a:t>
            </a:r>
            <a:r>
              <a:rPr sz="1600" spc="-5" dirty="0" smtClean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ts val="2395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latin typeface="Trebuchet MS"/>
                <a:cs typeface="Trebuchet MS"/>
              </a:rPr>
              <a:t>Как минимум </a:t>
            </a:r>
            <a:r>
              <a:rPr sz="1600" dirty="0" smtClean="0">
                <a:latin typeface="Trebuchet MS"/>
                <a:cs typeface="Trebuchet MS"/>
              </a:rPr>
              <a:t>1 </a:t>
            </a:r>
            <a:r>
              <a:rPr lang="ru-RU" sz="1600" dirty="0" smtClean="0">
                <a:latin typeface="Trebuchet MS"/>
                <a:cs typeface="Trebuchet MS"/>
              </a:rPr>
              <a:t>симптом из категории </a:t>
            </a:r>
            <a:r>
              <a:rPr lang="ru-RU" sz="1600" b="1" dirty="0" smtClean="0">
                <a:latin typeface="Trebuchet MS"/>
                <a:cs typeface="Trebuchet MS"/>
              </a:rPr>
              <a:t>коммуникации</a:t>
            </a:r>
            <a:r>
              <a:rPr sz="1600" spc="-5" dirty="0" smtClean="0"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 marL="756285" marR="1020444" lvl="1" indent="-286385">
              <a:lnSpc>
                <a:spcPct val="8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задержка или дефицит в развитии устной речи </a:t>
            </a:r>
            <a:r>
              <a:rPr sz="1600" spc="-5" dirty="0" smtClean="0">
                <a:latin typeface="Trebuchet MS"/>
                <a:cs typeface="Trebuchet MS"/>
              </a:rPr>
              <a:t>(</a:t>
            </a:r>
            <a:r>
              <a:rPr lang="ru-RU" sz="1600" spc="-5" dirty="0" smtClean="0">
                <a:latin typeface="Trebuchet MS"/>
                <a:cs typeface="Trebuchet MS"/>
              </a:rPr>
              <a:t>без компенсации альтернативными способами коммуникации</a:t>
            </a:r>
            <a:r>
              <a:rPr sz="1600" spc="-5" dirty="0" smtClean="0">
                <a:latin typeface="Trebuchet MS"/>
                <a:cs typeface="Trebuchet MS"/>
              </a:rPr>
              <a:t>);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для вербальных лиц, выраженные нарушения в навыках разговора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стереотипное и повторяющееся использование языка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marR="184785" lvl="1" indent="-286385">
              <a:lnSpc>
                <a:spcPct val="8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недостаток спонтанной воображаемой или социально-</a:t>
            </a:r>
            <a:r>
              <a:rPr lang="ru-RU" sz="1600" spc="-5" dirty="0" err="1" smtClean="0">
                <a:latin typeface="Trebuchet MS"/>
                <a:cs typeface="Trebuchet MS"/>
              </a:rPr>
              <a:t>имитативной</a:t>
            </a:r>
            <a:r>
              <a:rPr lang="ru-RU" sz="1600" spc="-5" dirty="0" smtClean="0">
                <a:latin typeface="Trebuchet MS"/>
                <a:cs typeface="Trebuchet MS"/>
              </a:rPr>
              <a:t> игры в соответствии с возрастом</a:t>
            </a:r>
            <a:r>
              <a:rPr sz="1600" spc="-5" dirty="0" smtClean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ts val="215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latin typeface="Trebuchet MS"/>
                <a:cs typeface="Trebuchet MS"/>
              </a:rPr>
              <a:t>Как минимум </a:t>
            </a:r>
            <a:r>
              <a:rPr sz="1600" dirty="0" smtClean="0">
                <a:latin typeface="Trebuchet MS"/>
                <a:cs typeface="Trebuchet MS"/>
              </a:rPr>
              <a:t>1 </a:t>
            </a:r>
            <a:r>
              <a:rPr lang="ru-RU" sz="1600" dirty="0" smtClean="0">
                <a:latin typeface="Trebuchet MS"/>
                <a:cs typeface="Trebuchet MS"/>
              </a:rPr>
              <a:t>симптом из категории </a:t>
            </a:r>
            <a:r>
              <a:rPr lang="ru-RU" sz="1600" b="1" spc="-5" dirty="0" smtClean="0">
                <a:latin typeface="Trebuchet MS"/>
                <a:cs typeface="Trebuchet MS"/>
              </a:rPr>
              <a:t>стереотипные паттерны поведения</a:t>
            </a:r>
            <a:r>
              <a:rPr sz="1600" spc="-5" dirty="0" smtClean="0"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 marL="756285" marR="21590" lvl="1" indent="-286385">
              <a:lnSpc>
                <a:spcPct val="80000"/>
              </a:lnSpc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чрезмерное увлечение как минимум одним стереотипным и ограниченным паттерном интересов в аномальной степени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негибкая приверженность нефункциональным рутинам или ритуалам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стереотипные или повторяющиеся двигательные последовательности</a:t>
            </a:r>
            <a:r>
              <a:rPr sz="1600" spc="-5" dirty="0" smtClean="0">
                <a:latin typeface="Trebuchet MS"/>
                <a:cs typeface="Trebuchet MS"/>
              </a:rPr>
              <a:t>;</a:t>
            </a:r>
            <a:endParaRPr sz="1600" dirty="0">
              <a:latin typeface="Trebuchet MS"/>
              <a:cs typeface="Trebuchet MS"/>
            </a:endParaRPr>
          </a:p>
          <a:p>
            <a:pPr marL="756285" lvl="1" indent="-286385">
              <a:lnSpc>
                <a:spcPts val="2155"/>
              </a:lnSpc>
              <a:buChar char="–"/>
              <a:tabLst>
                <a:tab pos="756285" algn="l"/>
                <a:tab pos="756920" algn="l"/>
              </a:tabLst>
            </a:pPr>
            <a:r>
              <a:rPr lang="ru-RU" sz="1600" spc="-5" dirty="0" smtClean="0">
                <a:latin typeface="Trebuchet MS"/>
                <a:cs typeface="Trebuchet MS"/>
              </a:rPr>
              <a:t>чрезмерное увлечение частями предметов</a:t>
            </a:r>
            <a:r>
              <a:rPr sz="1600" spc="-5" dirty="0" smtClean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8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latin typeface="Trebuchet MS"/>
                <a:cs typeface="Trebuchet MS"/>
              </a:rPr>
              <a:t>Кроме как минимум 6 этих симптомов, также должны присутствовать задержка в социальном взаимодействии, либо социальной коммуникации, либо в символической или воображаемой игре. 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62001"/>
            <a:ext cx="7679689" cy="5624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-5" dirty="0" smtClean="0">
                <a:latin typeface="Trebuchet MS"/>
                <a:cs typeface="Trebuchet MS"/>
              </a:rPr>
              <a:t>Что такое аутизм</a:t>
            </a:r>
            <a:r>
              <a:rPr sz="2800" b="1" spc="-10" dirty="0" smtClean="0">
                <a:latin typeface="Trebuchet MS"/>
                <a:cs typeface="Trebuchet MS"/>
              </a:rPr>
              <a:t>?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355600" marR="5892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ru-RU" sz="2800" spc="-10" dirty="0" smtClean="0">
                <a:latin typeface="Trebuchet MS"/>
                <a:cs typeface="Trebuchet MS"/>
              </a:rPr>
              <a:t>Аутизм – это медицинское расстройство, которое родители никак не могли предотвратить</a:t>
            </a:r>
            <a:r>
              <a:rPr sz="2800" spc="-5" dirty="0" smtClean="0"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355600" marR="16573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lang="ru-RU" sz="2800" spc="-10" dirty="0" smtClean="0">
                <a:latin typeface="Trebuchet MS"/>
                <a:cs typeface="Trebuchet MS"/>
              </a:rPr>
              <a:t>Аутизм влияет на способность человека разговаривать и общаться с другими людьми, часто он приводит к однообразному поведению. </a:t>
            </a:r>
            <a:endParaRPr sz="2800" dirty="0">
              <a:latin typeface="Trebuchet MS"/>
              <a:cs typeface="Trebuchet MS"/>
            </a:endParaRPr>
          </a:p>
          <a:p>
            <a:pPr marL="355600" marR="833119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lang="ru-RU" sz="2800" spc="-10" dirty="0" smtClean="0">
                <a:latin typeface="Trebuchet MS"/>
                <a:cs typeface="Trebuchet MS"/>
              </a:rPr>
              <a:t>Аутизм диагностируется врачом </a:t>
            </a:r>
            <a:r>
              <a:rPr sz="2800" spc="-5" dirty="0" smtClean="0">
                <a:latin typeface="Trebuchet MS"/>
                <a:cs typeface="Trebuchet MS"/>
              </a:rPr>
              <a:t>  </a:t>
            </a:r>
            <a:r>
              <a:rPr sz="2800" spc="-10" dirty="0" smtClean="0">
                <a:latin typeface="Trebuchet MS"/>
                <a:cs typeface="Trebuchet MS"/>
              </a:rPr>
              <a:t>(</a:t>
            </a:r>
            <a:r>
              <a:rPr lang="ru-RU" sz="2800" spc="-10" dirty="0" smtClean="0">
                <a:latin typeface="Trebuchet MS"/>
                <a:cs typeface="Trebuchet MS"/>
              </a:rPr>
              <a:t>обычно детским психиатром</a:t>
            </a:r>
            <a:r>
              <a:rPr sz="2800" spc="-10" dirty="0" smtClean="0">
                <a:latin typeface="Trebuchet MS"/>
                <a:cs typeface="Trebuchet MS"/>
              </a:rPr>
              <a:t>).</a:t>
            </a:r>
            <a:endParaRPr sz="2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lang="ru-RU" sz="2800" spc="-10" dirty="0" smtClean="0">
                <a:latin typeface="Trebuchet MS"/>
                <a:cs typeface="Trebuchet MS"/>
              </a:rPr>
              <a:t>Лечение назначается врачом</a:t>
            </a:r>
            <a:r>
              <a:rPr sz="2800" spc="-5" dirty="0" smtClean="0"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0107" y="3243072"/>
            <a:ext cx="4638040" cy="1478280"/>
          </a:xfrm>
          <a:custGeom>
            <a:avLst/>
            <a:gdLst/>
            <a:ahLst/>
            <a:cxnLst/>
            <a:rect l="l" t="t" r="r" b="b"/>
            <a:pathLst>
              <a:path w="4638040" h="1478279">
                <a:moveTo>
                  <a:pt x="4610100" y="739139"/>
                </a:moveTo>
                <a:lnTo>
                  <a:pt x="4610100" y="1478279"/>
                </a:lnTo>
                <a:lnTo>
                  <a:pt x="4637532" y="1478279"/>
                </a:lnTo>
                <a:lnTo>
                  <a:pt x="4637532" y="752855"/>
                </a:lnTo>
                <a:lnTo>
                  <a:pt x="4623816" y="752855"/>
                </a:lnTo>
                <a:lnTo>
                  <a:pt x="4610100" y="739139"/>
                </a:lnTo>
                <a:close/>
              </a:path>
              <a:path w="4638040" h="1478279">
                <a:moveTo>
                  <a:pt x="27431" y="0"/>
                </a:moveTo>
                <a:lnTo>
                  <a:pt x="0" y="0"/>
                </a:lnTo>
                <a:lnTo>
                  <a:pt x="0" y="752855"/>
                </a:lnTo>
                <a:lnTo>
                  <a:pt x="4610100" y="752855"/>
                </a:lnTo>
                <a:lnTo>
                  <a:pt x="4610100" y="739139"/>
                </a:lnTo>
                <a:lnTo>
                  <a:pt x="27431" y="739139"/>
                </a:lnTo>
                <a:lnTo>
                  <a:pt x="13716" y="723900"/>
                </a:lnTo>
                <a:lnTo>
                  <a:pt x="27431" y="723900"/>
                </a:lnTo>
                <a:lnTo>
                  <a:pt x="27431" y="0"/>
                </a:lnTo>
                <a:close/>
              </a:path>
              <a:path w="4638040" h="1478279">
                <a:moveTo>
                  <a:pt x="4637532" y="723900"/>
                </a:moveTo>
                <a:lnTo>
                  <a:pt x="27431" y="723900"/>
                </a:lnTo>
                <a:lnTo>
                  <a:pt x="27431" y="739139"/>
                </a:lnTo>
                <a:lnTo>
                  <a:pt x="4610100" y="739139"/>
                </a:lnTo>
                <a:lnTo>
                  <a:pt x="4623816" y="752855"/>
                </a:lnTo>
                <a:lnTo>
                  <a:pt x="4637532" y="752855"/>
                </a:lnTo>
                <a:lnTo>
                  <a:pt x="4637532" y="723900"/>
                </a:lnTo>
                <a:close/>
              </a:path>
              <a:path w="4638040" h="1478279">
                <a:moveTo>
                  <a:pt x="27431" y="723900"/>
                </a:moveTo>
                <a:lnTo>
                  <a:pt x="13716" y="723900"/>
                </a:lnTo>
                <a:lnTo>
                  <a:pt x="27431" y="739139"/>
                </a:lnTo>
                <a:lnTo>
                  <a:pt x="27431" y="723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0107" y="3243072"/>
            <a:ext cx="2074545" cy="1478280"/>
          </a:xfrm>
          <a:custGeom>
            <a:avLst/>
            <a:gdLst/>
            <a:ahLst/>
            <a:cxnLst/>
            <a:rect l="l" t="t" r="r" b="b"/>
            <a:pathLst>
              <a:path w="2074545" h="1478279">
                <a:moveTo>
                  <a:pt x="2045208" y="739139"/>
                </a:moveTo>
                <a:lnTo>
                  <a:pt x="2045208" y="1478279"/>
                </a:lnTo>
                <a:lnTo>
                  <a:pt x="2074164" y="1478279"/>
                </a:lnTo>
                <a:lnTo>
                  <a:pt x="2074164" y="752855"/>
                </a:lnTo>
                <a:lnTo>
                  <a:pt x="2060447" y="752855"/>
                </a:lnTo>
                <a:lnTo>
                  <a:pt x="2045208" y="739139"/>
                </a:lnTo>
                <a:close/>
              </a:path>
              <a:path w="2074545" h="1478279">
                <a:moveTo>
                  <a:pt x="27431" y="0"/>
                </a:moveTo>
                <a:lnTo>
                  <a:pt x="0" y="0"/>
                </a:lnTo>
                <a:lnTo>
                  <a:pt x="0" y="752855"/>
                </a:lnTo>
                <a:lnTo>
                  <a:pt x="2045208" y="752855"/>
                </a:lnTo>
                <a:lnTo>
                  <a:pt x="2045208" y="739139"/>
                </a:lnTo>
                <a:lnTo>
                  <a:pt x="27431" y="739139"/>
                </a:lnTo>
                <a:lnTo>
                  <a:pt x="13716" y="723900"/>
                </a:lnTo>
                <a:lnTo>
                  <a:pt x="27431" y="723900"/>
                </a:lnTo>
                <a:lnTo>
                  <a:pt x="27431" y="0"/>
                </a:lnTo>
                <a:close/>
              </a:path>
              <a:path w="2074545" h="1478279">
                <a:moveTo>
                  <a:pt x="2074164" y="723900"/>
                </a:moveTo>
                <a:lnTo>
                  <a:pt x="27431" y="723900"/>
                </a:lnTo>
                <a:lnTo>
                  <a:pt x="27431" y="739139"/>
                </a:lnTo>
                <a:lnTo>
                  <a:pt x="2045208" y="739139"/>
                </a:lnTo>
                <a:lnTo>
                  <a:pt x="2060447" y="752855"/>
                </a:lnTo>
                <a:lnTo>
                  <a:pt x="2074164" y="752855"/>
                </a:lnTo>
                <a:lnTo>
                  <a:pt x="2074164" y="723900"/>
                </a:lnTo>
                <a:close/>
              </a:path>
              <a:path w="2074545" h="1478279">
                <a:moveTo>
                  <a:pt x="27431" y="723900"/>
                </a:moveTo>
                <a:lnTo>
                  <a:pt x="13716" y="723900"/>
                </a:lnTo>
                <a:lnTo>
                  <a:pt x="27431" y="739139"/>
                </a:lnTo>
                <a:lnTo>
                  <a:pt x="27431" y="723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0107" y="3243072"/>
            <a:ext cx="27940" cy="1405255"/>
          </a:xfrm>
          <a:custGeom>
            <a:avLst/>
            <a:gdLst/>
            <a:ahLst/>
            <a:cxnLst/>
            <a:rect l="l" t="t" r="r" b="b"/>
            <a:pathLst>
              <a:path w="27939" h="1405254">
                <a:moveTo>
                  <a:pt x="27431" y="687324"/>
                </a:moveTo>
                <a:lnTo>
                  <a:pt x="13716" y="687324"/>
                </a:lnTo>
                <a:lnTo>
                  <a:pt x="0" y="702563"/>
                </a:lnTo>
                <a:lnTo>
                  <a:pt x="0" y="1405127"/>
                </a:lnTo>
                <a:lnTo>
                  <a:pt x="27431" y="1405127"/>
                </a:lnTo>
                <a:lnTo>
                  <a:pt x="27431" y="716279"/>
                </a:lnTo>
                <a:lnTo>
                  <a:pt x="13716" y="716279"/>
                </a:lnTo>
                <a:lnTo>
                  <a:pt x="27431" y="702563"/>
                </a:lnTo>
                <a:lnTo>
                  <a:pt x="27431" y="687324"/>
                </a:lnTo>
                <a:close/>
              </a:path>
              <a:path w="27939" h="1405254">
                <a:moveTo>
                  <a:pt x="27431" y="702563"/>
                </a:moveTo>
                <a:lnTo>
                  <a:pt x="13716" y="716279"/>
                </a:lnTo>
                <a:lnTo>
                  <a:pt x="27431" y="716279"/>
                </a:lnTo>
                <a:lnTo>
                  <a:pt x="27431" y="702563"/>
                </a:lnTo>
                <a:close/>
              </a:path>
              <a:path w="27939" h="1405254">
                <a:moveTo>
                  <a:pt x="27431" y="0"/>
                </a:moveTo>
                <a:lnTo>
                  <a:pt x="0" y="0"/>
                </a:lnTo>
                <a:lnTo>
                  <a:pt x="0" y="702563"/>
                </a:lnTo>
                <a:lnTo>
                  <a:pt x="13716" y="687324"/>
                </a:lnTo>
                <a:lnTo>
                  <a:pt x="27431" y="687324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2307" y="3243072"/>
            <a:ext cx="1475740" cy="1405255"/>
          </a:xfrm>
          <a:custGeom>
            <a:avLst/>
            <a:gdLst/>
            <a:ahLst/>
            <a:cxnLst/>
            <a:rect l="l" t="t" r="r" b="b"/>
            <a:pathLst>
              <a:path w="1475739" h="1405254">
                <a:moveTo>
                  <a:pt x="1447800" y="687324"/>
                </a:moveTo>
                <a:lnTo>
                  <a:pt x="0" y="687324"/>
                </a:lnTo>
                <a:lnTo>
                  <a:pt x="0" y="1405127"/>
                </a:lnTo>
                <a:lnTo>
                  <a:pt x="28956" y="1405127"/>
                </a:lnTo>
                <a:lnTo>
                  <a:pt x="28956" y="716279"/>
                </a:lnTo>
                <a:lnTo>
                  <a:pt x="15240" y="716279"/>
                </a:lnTo>
                <a:lnTo>
                  <a:pt x="28956" y="702563"/>
                </a:lnTo>
                <a:lnTo>
                  <a:pt x="1447800" y="702563"/>
                </a:lnTo>
                <a:lnTo>
                  <a:pt x="1447800" y="687324"/>
                </a:lnTo>
                <a:close/>
              </a:path>
              <a:path w="1475739" h="1405254">
                <a:moveTo>
                  <a:pt x="28956" y="702563"/>
                </a:moveTo>
                <a:lnTo>
                  <a:pt x="15240" y="716279"/>
                </a:lnTo>
                <a:lnTo>
                  <a:pt x="28956" y="716279"/>
                </a:lnTo>
                <a:lnTo>
                  <a:pt x="28956" y="702563"/>
                </a:lnTo>
                <a:close/>
              </a:path>
              <a:path w="1475739" h="1405254">
                <a:moveTo>
                  <a:pt x="1475232" y="687324"/>
                </a:moveTo>
                <a:lnTo>
                  <a:pt x="1461516" y="687324"/>
                </a:lnTo>
                <a:lnTo>
                  <a:pt x="1447800" y="702563"/>
                </a:lnTo>
                <a:lnTo>
                  <a:pt x="28956" y="702563"/>
                </a:lnTo>
                <a:lnTo>
                  <a:pt x="28956" y="716279"/>
                </a:lnTo>
                <a:lnTo>
                  <a:pt x="1475232" y="716279"/>
                </a:lnTo>
                <a:lnTo>
                  <a:pt x="1475232" y="687324"/>
                </a:lnTo>
                <a:close/>
              </a:path>
              <a:path w="1475739" h="1405254">
                <a:moveTo>
                  <a:pt x="1475232" y="0"/>
                </a:moveTo>
                <a:lnTo>
                  <a:pt x="1447800" y="0"/>
                </a:lnTo>
                <a:lnTo>
                  <a:pt x="1447800" y="702563"/>
                </a:lnTo>
                <a:lnTo>
                  <a:pt x="1461516" y="687324"/>
                </a:lnTo>
                <a:lnTo>
                  <a:pt x="1475232" y="687324"/>
                </a:lnTo>
                <a:lnTo>
                  <a:pt x="1475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603" y="3238500"/>
            <a:ext cx="2155190" cy="1407160"/>
          </a:xfrm>
          <a:custGeom>
            <a:avLst/>
            <a:gdLst/>
            <a:ahLst/>
            <a:cxnLst/>
            <a:rect l="l" t="t" r="r" b="b"/>
            <a:pathLst>
              <a:path w="2155190" h="1407160">
                <a:moveTo>
                  <a:pt x="2125979" y="688848"/>
                </a:moveTo>
                <a:lnTo>
                  <a:pt x="0" y="688848"/>
                </a:lnTo>
                <a:lnTo>
                  <a:pt x="0" y="1406652"/>
                </a:lnTo>
                <a:lnTo>
                  <a:pt x="28956" y="1406652"/>
                </a:lnTo>
                <a:lnTo>
                  <a:pt x="28956" y="717803"/>
                </a:lnTo>
                <a:lnTo>
                  <a:pt x="15240" y="717803"/>
                </a:lnTo>
                <a:lnTo>
                  <a:pt x="28956" y="702563"/>
                </a:lnTo>
                <a:lnTo>
                  <a:pt x="2125979" y="702563"/>
                </a:lnTo>
                <a:lnTo>
                  <a:pt x="2125979" y="688848"/>
                </a:lnTo>
                <a:close/>
              </a:path>
              <a:path w="2155190" h="1407160">
                <a:moveTo>
                  <a:pt x="28956" y="702563"/>
                </a:moveTo>
                <a:lnTo>
                  <a:pt x="15240" y="717803"/>
                </a:lnTo>
                <a:lnTo>
                  <a:pt x="28956" y="717803"/>
                </a:lnTo>
                <a:lnTo>
                  <a:pt x="28956" y="702563"/>
                </a:lnTo>
                <a:close/>
              </a:path>
              <a:path w="2155190" h="1407160">
                <a:moveTo>
                  <a:pt x="2154936" y="688848"/>
                </a:moveTo>
                <a:lnTo>
                  <a:pt x="2139696" y="688848"/>
                </a:lnTo>
                <a:lnTo>
                  <a:pt x="2125979" y="702563"/>
                </a:lnTo>
                <a:lnTo>
                  <a:pt x="28956" y="702563"/>
                </a:lnTo>
                <a:lnTo>
                  <a:pt x="28956" y="717803"/>
                </a:lnTo>
                <a:lnTo>
                  <a:pt x="2154936" y="717803"/>
                </a:lnTo>
                <a:lnTo>
                  <a:pt x="2154936" y="688848"/>
                </a:lnTo>
                <a:close/>
              </a:path>
              <a:path w="2155190" h="1407160">
                <a:moveTo>
                  <a:pt x="2154936" y="0"/>
                </a:moveTo>
                <a:lnTo>
                  <a:pt x="2125979" y="0"/>
                </a:lnTo>
                <a:lnTo>
                  <a:pt x="2125979" y="702563"/>
                </a:lnTo>
                <a:lnTo>
                  <a:pt x="2139696" y="688848"/>
                </a:lnTo>
                <a:lnTo>
                  <a:pt x="2154936" y="688848"/>
                </a:lnTo>
                <a:lnTo>
                  <a:pt x="2154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6924" y="914400"/>
            <a:ext cx="3732529" cy="2329180"/>
          </a:xfrm>
          <a:custGeom>
            <a:avLst/>
            <a:gdLst/>
            <a:ahLst/>
            <a:cxnLst/>
            <a:rect l="l" t="t" r="r" b="b"/>
            <a:pathLst>
              <a:path w="3732529" h="2329180">
                <a:moveTo>
                  <a:pt x="3345179" y="0"/>
                </a:moveTo>
                <a:lnTo>
                  <a:pt x="387095" y="0"/>
                </a:lnTo>
                <a:lnTo>
                  <a:pt x="338623" y="3023"/>
                </a:lnTo>
                <a:lnTo>
                  <a:pt x="291924" y="11853"/>
                </a:lnTo>
                <a:lnTo>
                  <a:pt x="247363" y="26127"/>
                </a:lnTo>
                <a:lnTo>
                  <a:pt x="205309" y="45482"/>
                </a:lnTo>
                <a:lnTo>
                  <a:pt x="166126" y="69558"/>
                </a:lnTo>
                <a:lnTo>
                  <a:pt x="130181" y="97991"/>
                </a:lnTo>
                <a:lnTo>
                  <a:pt x="97841" y="130419"/>
                </a:lnTo>
                <a:lnTo>
                  <a:pt x="69471" y="166481"/>
                </a:lnTo>
                <a:lnTo>
                  <a:pt x="45438" y="205814"/>
                </a:lnTo>
                <a:lnTo>
                  <a:pt x="26108" y="248057"/>
                </a:lnTo>
                <a:lnTo>
                  <a:pt x="11847" y="292847"/>
                </a:lnTo>
                <a:lnTo>
                  <a:pt x="3023" y="339822"/>
                </a:lnTo>
                <a:lnTo>
                  <a:pt x="0" y="388620"/>
                </a:lnTo>
                <a:lnTo>
                  <a:pt x="0" y="1940052"/>
                </a:lnTo>
                <a:lnTo>
                  <a:pt x="3023" y="1988849"/>
                </a:lnTo>
                <a:lnTo>
                  <a:pt x="11847" y="2035824"/>
                </a:lnTo>
                <a:lnTo>
                  <a:pt x="26108" y="2080614"/>
                </a:lnTo>
                <a:lnTo>
                  <a:pt x="45438" y="2122857"/>
                </a:lnTo>
                <a:lnTo>
                  <a:pt x="69471" y="2162190"/>
                </a:lnTo>
                <a:lnTo>
                  <a:pt x="97841" y="2198252"/>
                </a:lnTo>
                <a:lnTo>
                  <a:pt x="130181" y="2230680"/>
                </a:lnTo>
                <a:lnTo>
                  <a:pt x="166126" y="2259113"/>
                </a:lnTo>
                <a:lnTo>
                  <a:pt x="205309" y="2283189"/>
                </a:lnTo>
                <a:lnTo>
                  <a:pt x="247363" y="2302544"/>
                </a:lnTo>
                <a:lnTo>
                  <a:pt x="291924" y="2316818"/>
                </a:lnTo>
                <a:lnTo>
                  <a:pt x="338623" y="2325648"/>
                </a:lnTo>
                <a:lnTo>
                  <a:pt x="387095" y="2328672"/>
                </a:lnTo>
                <a:lnTo>
                  <a:pt x="3345179" y="2328672"/>
                </a:lnTo>
                <a:lnTo>
                  <a:pt x="3393652" y="2325648"/>
                </a:lnTo>
                <a:lnTo>
                  <a:pt x="3440351" y="2316818"/>
                </a:lnTo>
                <a:lnTo>
                  <a:pt x="3484912" y="2302544"/>
                </a:lnTo>
                <a:lnTo>
                  <a:pt x="3526966" y="2283189"/>
                </a:lnTo>
                <a:lnTo>
                  <a:pt x="3566149" y="2259113"/>
                </a:lnTo>
                <a:lnTo>
                  <a:pt x="3602094" y="2230680"/>
                </a:lnTo>
                <a:lnTo>
                  <a:pt x="3634434" y="2198252"/>
                </a:lnTo>
                <a:lnTo>
                  <a:pt x="3662804" y="2162190"/>
                </a:lnTo>
                <a:lnTo>
                  <a:pt x="3686837" y="2122857"/>
                </a:lnTo>
                <a:lnTo>
                  <a:pt x="3706167" y="2080614"/>
                </a:lnTo>
                <a:lnTo>
                  <a:pt x="3720428" y="2035824"/>
                </a:lnTo>
                <a:lnTo>
                  <a:pt x="3729252" y="1988849"/>
                </a:lnTo>
                <a:lnTo>
                  <a:pt x="3732276" y="1940052"/>
                </a:lnTo>
                <a:lnTo>
                  <a:pt x="3732276" y="388620"/>
                </a:lnTo>
                <a:lnTo>
                  <a:pt x="3729252" y="339822"/>
                </a:lnTo>
                <a:lnTo>
                  <a:pt x="3720428" y="292847"/>
                </a:lnTo>
                <a:lnTo>
                  <a:pt x="3706167" y="248057"/>
                </a:lnTo>
                <a:lnTo>
                  <a:pt x="3686837" y="205814"/>
                </a:lnTo>
                <a:lnTo>
                  <a:pt x="3662804" y="166481"/>
                </a:lnTo>
                <a:lnTo>
                  <a:pt x="3634434" y="130419"/>
                </a:lnTo>
                <a:lnTo>
                  <a:pt x="3602094" y="97991"/>
                </a:lnTo>
                <a:lnTo>
                  <a:pt x="3566149" y="69558"/>
                </a:lnTo>
                <a:lnTo>
                  <a:pt x="3526966" y="45482"/>
                </a:lnTo>
                <a:lnTo>
                  <a:pt x="3484912" y="26127"/>
                </a:lnTo>
                <a:lnTo>
                  <a:pt x="3440351" y="11853"/>
                </a:lnTo>
                <a:lnTo>
                  <a:pt x="3393652" y="3023"/>
                </a:lnTo>
                <a:lnTo>
                  <a:pt x="334517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827" y="909827"/>
            <a:ext cx="3743325" cy="2338070"/>
          </a:xfrm>
          <a:custGeom>
            <a:avLst/>
            <a:gdLst/>
            <a:ahLst/>
            <a:cxnLst/>
            <a:rect l="l" t="t" r="r" b="b"/>
            <a:pathLst>
              <a:path w="3743325" h="2338070">
                <a:moveTo>
                  <a:pt x="3351276" y="0"/>
                </a:moveTo>
                <a:lnTo>
                  <a:pt x="393191" y="0"/>
                </a:lnTo>
                <a:lnTo>
                  <a:pt x="333756" y="4572"/>
                </a:lnTo>
                <a:lnTo>
                  <a:pt x="313944" y="9144"/>
                </a:lnTo>
                <a:lnTo>
                  <a:pt x="295656" y="12192"/>
                </a:lnTo>
                <a:lnTo>
                  <a:pt x="275844" y="18288"/>
                </a:lnTo>
                <a:lnTo>
                  <a:pt x="257556" y="24383"/>
                </a:lnTo>
                <a:lnTo>
                  <a:pt x="240791" y="32003"/>
                </a:lnTo>
                <a:lnTo>
                  <a:pt x="222503" y="39624"/>
                </a:lnTo>
                <a:lnTo>
                  <a:pt x="188975" y="57912"/>
                </a:lnTo>
                <a:lnTo>
                  <a:pt x="173735" y="67055"/>
                </a:lnTo>
                <a:lnTo>
                  <a:pt x="158496" y="79248"/>
                </a:lnTo>
                <a:lnTo>
                  <a:pt x="143256" y="89916"/>
                </a:lnTo>
                <a:lnTo>
                  <a:pt x="129540" y="102107"/>
                </a:lnTo>
                <a:lnTo>
                  <a:pt x="102108" y="129540"/>
                </a:lnTo>
                <a:lnTo>
                  <a:pt x="89915" y="143255"/>
                </a:lnTo>
                <a:lnTo>
                  <a:pt x="79247" y="158496"/>
                </a:lnTo>
                <a:lnTo>
                  <a:pt x="67056" y="173736"/>
                </a:lnTo>
                <a:lnTo>
                  <a:pt x="39624" y="222503"/>
                </a:lnTo>
                <a:lnTo>
                  <a:pt x="24384" y="259079"/>
                </a:lnTo>
                <a:lnTo>
                  <a:pt x="13715" y="295655"/>
                </a:lnTo>
                <a:lnTo>
                  <a:pt x="9143" y="313944"/>
                </a:lnTo>
                <a:lnTo>
                  <a:pt x="4571" y="333755"/>
                </a:lnTo>
                <a:lnTo>
                  <a:pt x="0" y="393192"/>
                </a:lnTo>
                <a:lnTo>
                  <a:pt x="0" y="1944624"/>
                </a:lnTo>
                <a:lnTo>
                  <a:pt x="4571" y="2004060"/>
                </a:lnTo>
                <a:lnTo>
                  <a:pt x="13715" y="2043684"/>
                </a:lnTo>
                <a:lnTo>
                  <a:pt x="32003" y="2097024"/>
                </a:lnTo>
                <a:lnTo>
                  <a:pt x="39624" y="2115312"/>
                </a:lnTo>
                <a:lnTo>
                  <a:pt x="57912" y="2148840"/>
                </a:lnTo>
                <a:lnTo>
                  <a:pt x="89915" y="2194560"/>
                </a:lnTo>
                <a:lnTo>
                  <a:pt x="129540" y="2235708"/>
                </a:lnTo>
                <a:lnTo>
                  <a:pt x="173735" y="2270760"/>
                </a:lnTo>
                <a:lnTo>
                  <a:pt x="190500" y="2279904"/>
                </a:lnTo>
                <a:lnTo>
                  <a:pt x="205740" y="2290572"/>
                </a:lnTo>
                <a:lnTo>
                  <a:pt x="222503" y="2298192"/>
                </a:lnTo>
                <a:lnTo>
                  <a:pt x="240791" y="2307336"/>
                </a:lnTo>
                <a:lnTo>
                  <a:pt x="295656" y="2325624"/>
                </a:lnTo>
                <a:lnTo>
                  <a:pt x="313944" y="2328672"/>
                </a:lnTo>
                <a:lnTo>
                  <a:pt x="333756" y="2333244"/>
                </a:lnTo>
                <a:lnTo>
                  <a:pt x="393191" y="2337816"/>
                </a:lnTo>
                <a:lnTo>
                  <a:pt x="3351276" y="2337816"/>
                </a:lnTo>
                <a:lnTo>
                  <a:pt x="3410712" y="2333244"/>
                </a:lnTo>
                <a:lnTo>
                  <a:pt x="3430524" y="2328672"/>
                </a:lnTo>
                <a:lnTo>
                  <a:pt x="3439668" y="2327148"/>
                </a:lnTo>
                <a:lnTo>
                  <a:pt x="373379" y="2327148"/>
                </a:lnTo>
                <a:lnTo>
                  <a:pt x="335279" y="2324100"/>
                </a:lnTo>
                <a:lnTo>
                  <a:pt x="315468" y="2319528"/>
                </a:lnTo>
                <a:lnTo>
                  <a:pt x="297180" y="2316480"/>
                </a:lnTo>
                <a:lnTo>
                  <a:pt x="278891" y="2310384"/>
                </a:lnTo>
                <a:lnTo>
                  <a:pt x="262128" y="2304288"/>
                </a:lnTo>
                <a:lnTo>
                  <a:pt x="243840" y="2298192"/>
                </a:lnTo>
                <a:lnTo>
                  <a:pt x="227075" y="2290572"/>
                </a:lnTo>
                <a:lnTo>
                  <a:pt x="210312" y="2281428"/>
                </a:lnTo>
                <a:lnTo>
                  <a:pt x="195072" y="2272284"/>
                </a:lnTo>
                <a:lnTo>
                  <a:pt x="178308" y="2263140"/>
                </a:lnTo>
                <a:lnTo>
                  <a:pt x="164591" y="2250948"/>
                </a:lnTo>
                <a:lnTo>
                  <a:pt x="149352" y="2240280"/>
                </a:lnTo>
                <a:lnTo>
                  <a:pt x="121919" y="2215896"/>
                </a:lnTo>
                <a:lnTo>
                  <a:pt x="97535" y="2188464"/>
                </a:lnTo>
                <a:lnTo>
                  <a:pt x="86868" y="2173224"/>
                </a:lnTo>
                <a:lnTo>
                  <a:pt x="76200" y="2159508"/>
                </a:lnTo>
                <a:lnTo>
                  <a:pt x="47243" y="2110740"/>
                </a:lnTo>
                <a:lnTo>
                  <a:pt x="33528" y="2075688"/>
                </a:lnTo>
                <a:lnTo>
                  <a:pt x="27431" y="2058924"/>
                </a:lnTo>
                <a:lnTo>
                  <a:pt x="18287" y="2022348"/>
                </a:lnTo>
                <a:lnTo>
                  <a:pt x="15240" y="2002536"/>
                </a:lnTo>
                <a:lnTo>
                  <a:pt x="12191" y="1984248"/>
                </a:lnTo>
                <a:lnTo>
                  <a:pt x="10668" y="1964436"/>
                </a:lnTo>
                <a:lnTo>
                  <a:pt x="10668" y="373380"/>
                </a:lnTo>
                <a:lnTo>
                  <a:pt x="12191" y="353568"/>
                </a:lnTo>
                <a:lnTo>
                  <a:pt x="15240" y="335279"/>
                </a:lnTo>
                <a:lnTo>
                  <a:pt x="18287" y="315468"/>
                </a:lnTo>
                <a:lnTo>
                  <a:pt x="27431" y="278892"/>
                </a:lnTo>
                <a:lnTo>
                  <a:pt x="33528" y="262127"/>
                </a:lnTo>
                <a:lnTo>
                  <a:pt x="39624" y="243840"/>
                </a:lnTo>
                <a:lnTo>
                  <a:pt x="48768" y="227075"/>
                </a:lnTo>
                <a:lnTo>
                  <a:pt x="56387" y="210312"/>
                </a:lnTo>
                <a:lnTo>
                  <a:pt x="65531" y="195072"/>
                </a:lnTo>
                <a:lnTo>
                  <a:pt x="76200" y="178307"/>
                </a:lnTo>
                <a:lnTo>
                  <a:pt x="86868" y="164592"/>
                </a:lnTo>
                <a:lnTo>
                  <a:pt x="97535" y="149351"/>
                </a:lnTo>
                <a:lnTo>
                  <a:pt x="121919" y="121920"/>
                </a:lnTo>
                <a:lnTo>
                  <a:pt x="149352" y="97536"/>
                </a:lnTo>
                <a:lnTo>
                  <a:pt x="164591" y="85344"/>
                </a:lnTo>
                <a:lnTo>
                  <a:pt x="179831" y="76200"/>
                </a:lnTo>
                <a:lnTo>
                  <a:pt x="195072" y="65531"/>
                </a:lnTo>
                <a:lnTo>
                  <a:pt x="210312" y="56388"/>
                </a:lnTo>
                <a:lnTo>
                  <a:pt x="227075" y="47244"/>
                </a:lnTo>
                <a:lnTo>
                  <a:pt x="243840" y="39624"/>
                </a:lnTo>
                <a:lnTo>
                  <a:pt x="262128" y="33527"/>
                </a:lnTo>
                <a:lnTo>
                  <a:pt x="278891" y="27431"/>
                </a:lnTo>
                <a:lnTo>
                  <a:pt x="297180" y="21336"/>
                </a:lnTo>
                <a:lnTo>
                  <a:pt x="316991" y="18288"/>
                </a:lnTo>
                <a:lnTo>
                  <a:pt x="335279" y="13716"/>
                </a:lnTo>
                <a:lnTo>
                  <a:pt x="373379" y="10668"/>
                </a:lnTo>
                <a:lnTo>
                  <a:pt x="3438905" y="10668"/>
                </a:lnTo>
                <a:lnTo>
                  <a:pt x="3429000" y="9144"/>
                </a:lnTo>
                <a:lnTo>
                  <a:pt x="3410712" y="4572"/>
                </a:lnTo>
                <a:lnTo>
                  <a:pt x="3351276" y="0"/>
                </a:lnTo>
                <a:close/>
              </a:path>
              <a:path w="3743325" h="2338070">
                <a:moveTo>
                  <a:pt x="3438905" y="10668"/>
                </a:moveTo>
                <a:lnTo>
                  <a:pt x="3371088" y="10668"/>
                </a:lnTo>
                <a:lnTo>
                  <a:pt x="3389376" y="12192"/>
                </a:lnTo>
                <a:lnTo>
                  <a:pt x="3409188" y="15240"/>
                </a:lnTo>
                <a:lnTo>
                  <a:pt x="3464052" y="27431"/>
                </a:lnTo>
                <a:lnTo>
                  <a:pt x="3517392" y="47244"/>
                </a:lnTo>
                <a:lnTo>
                  <a:pt x="3532632" y="56388"/>
                </a:lnTo>
                <a:lnTo>
                  <a:pt x="3549396" y="65531"/>
                </a:lnTo>
                <a:lnTo>
                  <a:pt x="3595116" y="97536"/>
                </a:lnTo>
                <a:lnTo>
                  <a:pt x="3634740" y="135636"/>
                </a:lnTo>
                <a:lnTo>
                  <a:pt x="3678936" y="195072"/>
                </a:lnTo>
                <a:lnTo>
                  <a:pt x="3703320" y="243840"/>
                </a:lnTo>
                <a:lnTo>
                  <a:pt x="3726180" y="315468"/>
                </a:lnTo>
                <a:lnTo>
                  <a:pt x="3729228" y="335279"/>
                </a:lnTo>
                <a:lnTo>
                  <a:pt x="3732276" y="353568"/>
                </a:lnTo>
                <a:lnTo>
                  <a:pt x="3733800" y="373380"/>
                </a:lnTo>
                <a:lnTo>
                  <a:pt x="3733800" y="1964436"/>
                </a:lnTo>
                <a:lnTo>
                  <a:pt x="3732276" y="1984248"/>
                </a:lnTo>
                <a:lnTo>
                  <a:pt x="3729228" y="2002536"/>
                </a:lnTo>
                <a:lnTo>
                  <a:pt x="3726180" y="2022348"/>
                </a:lnTo>
                <a:lnTo>
                  <a:pt x="3717036" y="2058924"/>
                </a:lnTo>
                <a:lnTo>
                  <a:pt x="3710940" y="2077212"/>
                </a:lnTo>
                <a:lnTo>
                  <a:pt x="3688080" y="2127504"/>
                </a:lnTo>
                <a:lnTo>
                  <a:pt x="3677412" y="2144268"/>
                </a:lnTo>
                <a:lnTo>
                  <a:pt x="3668268" y="2159508"/>
                </a:lnTo>
                <a:lnTo>
                  <a:pt x="3657600" y="2174748"/>
                </a:lnTo>
                <a:lnTo>
                  <a:pt x="3645408" y="2188464"/>
                </a:lnTo>
                <a:lnTo>
                  <a:pt x="3634740" y="2202180"/>
                </a:lnTo>
                <a:lnTo>
                  <a:pt x="3608832" y="2228088"/>
                </a:lnTo>
                <a:lnTo>
                  <a:pt x="3593592" y="2240280"/>
                </a:lnTo>
                <a:lnTo>
                  <a:pt x="3579876" y="2252472"/>
                </a:lnTo>
                <a:lnTo>
                  <a:pt x="3515868" y="2290572"/>
                </a:lnTo>
                <a:lnTo>
                  <a:pt x="3445764" y="2316480"/>
                </a:lnTo>
                <a:lnTo>
                  <a:pt x="3427476" y="2319528"/>
                </a:lnTo>
                <a:lnTo>
                  <a:pt x="3409188" y="2324100"/>
                </a:lnTo>
                <a:lnTo>
                  <a:pt x="3369564" y="2327148"/>
                </a:lnTo>
                <a:lnTo>
                  <a:pt x="3439668" y="2327148"/>
                </a:lnTo>
                <a:lnTo>
                  <a:pt x="3485388" y="2313432"/>
                </a:lnTo>
                <a:lnTo>
                  <a:pt x="3537204" y="2290572"/>
                </a:lnTo>
                <a:lnTo>
                  <a:pt x="3553968" y="2279904"/>
                </a:lnTo>
                <a:lnTo>
                  <a:pt x="3570732" y="2270760"/>
                </a:lnTo>
                <a:lnTo>
                  <a:pt x="3585972" y="2258568"/>
                </a:lnTo>
                <a:lnTo>
                  <a:pt x="3599688" y="2247900"/>
                </a:lnTo>
                <a:lnTo>
                  <a:pt x="3614928" y="2235708"/>
                </a:lnTo>
                <a:lnTo>
                  <a:pt x="3653028" y="2194560"/>
                </a:lnTo>
                <a:lnTo>
                  <a:pt x="3686556" y="2148840"/>
                </a:lnTo>
                <a:lnTo>
                  <a:pt x="3704844" y="2115312"/>
                </a:lnTo>
                <a:lnTo>
                  <a:pt x="3712464" y="2097024"/>
                </a:lnTo>
                <a:lnTo>
                  <a:pt x="3720084" y="2080260"/>
                </a:lnTo>
                <a:lnTo>
                  <a:pt x="3726180" y="2061972"/>
                </a:lnTo>
                <a:lnTo>
                  <a:pt x="3730752" y="2042160"/>
                </a:lnTo>
                <a:lnTo>
                  <a:pt x="3735324" y="2023872"/>
                </a:lnTo>
                <a:lnTo>
                  <a:pt x="3741420" y="1984248"/>
                </a:lnTo>
                <a:lnTo>
                  <a:pt x="3742944" y="1964436"/>
                </a:lnTo>
                <a:lnTo>
                  <a:pt x="3742944" y="373380"/>
                </a:lnTo>
                <a:lnTo>
                  <a:pt x="3741420" y="353568"/>
                </a:lnTo>
                <a:lnTo>
                  <a:pt x="3735324" y="313944"/>
                </a:lnTo>
                <a:lnTo>
                  <a:pt x="3730752" y="295655"/>
                </a:lnTo>
                <a:lnTo>
                  <a:pt x="3726180" y="275844"/>
                </a:lnTo>
                <a:lnTo>
                  <a:pt x="3720084" y="257555"/>
                </a:lnTo>
                <a:lnTo>
                  <a:pt x="3712464" y="240792"/>
                </a:lnTo>
                <a:lnTo>
                  <a:pt x="3704844" y="222503"/>
                </a:lnTo>
                <a:lnTo>
                  <a:pt x="3686556" y="188975"/>
                </a:lnTo>
                <a:lnTo>
                  <a:pt x="3653028" y="143255"/>
                </a:lnTo>
                <a:lnTo>
                  <a:pt x="3614928" y="102107"/>
                </a:lnTo>
                <a:lnTo>
                  <a:pt x="3599688" y="89916"/>
                </a:lnTo>
                <a:lnTo>
                  <a:pt x="3585972" y="77724"/>
                </a:lnTo>
                <a:lnTo>
                  <a:pt x="3570732" y="67055"/>
                </a:lnTo>
                <a:lnTo>
                  <a:pt x="3553968" y="57912"/>
                </a:lnTo>
                <a:lnTo>
                  <a:pt x="3537204" y="47244"/>
                </a:lnTo>
                <a:lnTo>
                  <a:pt x="3503676" y="32003"/>
                </a:lnTo>
                <a:lnTo>
                  <a:pt x="3485388" y="24383"/>
                </a:lnTo>
                <a:lnTo>
                  <a:pt x="3448812" y="12192"/>
                </a:lnTo>
                <a:lnTo>
                  <a:pt x="3438905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65489" y="1020394"/>
            <a:ext cx="21907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2400" spc="-5" dirty="0" err="1" smtClean="0">
                <a:latin typeface="Arial"/>
                <a:cs typeface="Arial"/>
              </a:rPr>
              <a:t>Первазивные</a:t>
            </a:r>
            <a:r>
              <a:rPr lang="ru-RU" sz="2400" spc="-5" dirty="0" smtClean="0">
                <a:latin typeface="Arial"/>
                <a:cs typeface="Arial"/>
              </a:rPr>
              <a:t> расстройства развития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0917" y="2364054"/>
            <a:ext cx="22034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sz="1600" b="1" spc="-5" dirty="0" smtClean="0">
                <a:latin typeface="Arial"/>
                <a:cs typeface="Arial"/>
              </a:rPr>
              <a:t>(</a:t>
            </a:r>
            <a:r>
              <a:rPr lang="ru-RU" sz="1600" b="1" spc="-5" dirty="0" smtClean="0">
                <a:latin typeface="Arial"/>
                <a:cs typeface="Arial"/>
              </a:rPr>
              <a:t>общая категория в </a:t>
            </a:r>
            <a:r>
              <a:rPr sz="1600" b="1" spc="-5" dirty="0" smtClean="0">
                <a:latin typeface="Arial"/>
                <a:cs typeface="Arial"/>
              </a:rPr>
              <a:t>DSM-IV</a:t>
            </a:r>
            <a:r>
              <a:rPr sz="1600" b="1" spc="-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1381" y="4648200"/>
            <a:ext cx="2425042" cy="2330705"/>
          </a:xfrm>
          <a:custGeom>
            <a:avLst/>
            <a:gdLst/>
            <a:ahLst/>
            <a:cxnLst/>
            <a:rect l="l" t="t" r="r" b="b"/>
            <a:pathLst>
              <a:path w="1752600" h="2327275">
                <a:moveTo>
                  <a:pt x="1461515" y="0"/>
                </a:moveTo>
                <a:lnTo>
                  <a:pt x="292607" y="0"/>
                </a:lnTo>
                <a:lnTo>
                  <a:pt x="245159" y="3831"/>
                </a:lnTo>
                <a:lnTo>
                  <a:pt x="200143" y="14923"/>
                </a:lnTo>
                <a:lnTo>
                  <a:pt x="158163" y="32671"/>
                </a:lnTo>
                <a:lnTo>
                  <a:pt x="119822" y="56473"/>
                </a:lnTo>
                <a:lnTo>
                  <a:pt x="85724" y="85725"/>
                </a:lnTo>
                <a:lnTo>
                  <a:pt x="56473" y="119822"/>
                </a:lnTo>
                <a:lnTo>
                  <a:pt x="32671" y="158163"/>
                </a:lnTo>
                <a:lnTo>
                  <a:pt x="14923" y="200143"/>
                </a:lnTo>
                <a:lnTo>
                  <a:pt x="3831" y="245159"/>
                </a:lnTo>
                <a:lnTo>
                  <a:pt x="0" y="292607"/>
                </a:lnTo>
                <a:lnTo>
                  <a:pt x="0" y="2036064"/>
                </a:lnTo>
                <a:lnTo>
                  <a:pt x="3831" y="2083099"/>
                </a:lnTo>
                <a:lnTo>
                  <a:pt x="14923" y="2127784"/>
                </a:lnTo>
                <a:lnTo>
                  <a:pt x="32671" y="2169506"/>
                </a:lnTo>
                <a:lnTo>
                  <a:pt x="56473" y="2207654"/>
                </a:lnTo>
                <a:lnTo>
                  <a:pt x="85725" y="2241613"/>
                </a:lnTo>
                <a:lnTo>
                  <a:pt x="119822" y="2270772"/>
                </a:lnTo>
                <a:lnTo>
                  <a:pt x="158163" y="2294517"/>
                </a:lnTo>
                <a:lnTo>
                  <a:pt x="200143" y="2312237"/>
                </a:lnTo>
                <a:lnTo>
                  <a:pt x="245159" y="2323318"/>
                </a:lnTo>
                <a:lnTo>
                  <a:pt x="292607" y="2327148"/>
                </a:lnTo>
                <a:lnTo>
                  <a:pt x="1461515" y="2327148"/>
                </a:lnTo>
                <a:lnTo>
                  <a:pt x="1508921" y="2323318"/>
                </a:lnTo>
                <a:lnTo>
                  <a:pt x="1553821" y="2312237"/>
                </a:lnTo>
                <a:lnTo>
                  <a:pt x="1595631" y="2294517"/>
                </a:lnTo>
                <a:lnTo>
                  <a:pt x="1633764" y="2270772"/>
                </a:lnTo>
                <a:lnTo>
                  <a:pt x="1667637" y="2241613"/>
                </a:lnTo>
                <a:lnTo>
                  <a:pt x="1696663" y="2207654"/>
                </a:lnTo>
                <a:lnTo>
                  <a:pt x="1720257" y="2169506"/>
                </a:lnTo>
                <a:lnTo>
                  <a:pt x="1737835" y="2127784"/>
                </a:lnTo>
                <a:lnTo>
                  <a:pt x="1748811" y="2083099"/>
                </a:lnTo>
                <a:lnTo>
                  <a:pt x="1752600" y="2036064"/>
                </a:lnTo>
                <a:lnTo>
                  <a:pt x="1752600" y="292607"/>
                </a:lnTo>
                <a:lnTo>
                  <a:pt x="1748811" y="245159"/>
                </a:lnTo>
                <a:lnTo>
                  <a:pt x="1737835" y="200143"/>
                </a:lnTo>
                <a:lnTo>
                  <a:pt x="1720257" y="158163"/>
                </a:lnTo>
                <a:lnTo>
                  <a:pt x="1696663" y="119822"/>
                </a:lnTo>
                <a:lnTo>
                  <a:pt x="1667637" y="85724"/>
                </a:lnTo>
                <a:lnTo>
                  <a:pt x="1633764" y="56473"/>
                </a:lnTo>
                <a:lnTo>
                  <a:pt x="1595631" y="32671"/>
                </a:lnTo>
                <a:lnTo>
                  <a:pt x="1553821" y="14923"/>
                </a:lnTo>
                <a:lnTo>
                  <a:pt x="1508921" y="3831"/>
                </a:lnTo>
                <a:lnTo>
                  <a:pt x="1461515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0" y="660806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650290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0" y="639775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0" y="629259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0" y="618896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0" y="608380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6000" y="597865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0" y="587349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6000" y="576986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1427" y="4828032"/>
            <a:ext cx="32384" cy="913130"/>
          </a:xfrm>
          <a:custGeom>
            <a:avLst/>
            <a:gdLst/>
            <a:ahLst/>
            <a:cxnLst/>
            <a:rect l="l" t="t" r="r" b="b"/>
            <a:pathLst>
              <a:path w="32385" h="913129">
                <a:moveTo>
                  <a:pt x="9144" y="836676"/>
                </a:moveTo>
                <a:lnTo>
                  <a:pt x="0" y="836676"/>
                </a:lnTo>
                <a:lnTo>
                  <a:pt x="0" y="912876"/>
                </a:lnTo>
                <a:lnTo>
                  <a:pt x="9144" y="912876"/>
                </a:lnTo>
                <a:lnTo>
                  <a:pt x="9144" y="836676"/>
                </a:lnTo>
                <a:close/>
              </a:path>
              <a:path w="32385" h="913129">
                <a:moveTo>
                  <a:pt x="9144" y="731520"/>
                </a:moveTo>
                <a:lnTo>
                  <a:pt x="0" y="731520"/>
                </a:lnTo>
                <a:lnTo>
                  <a:pt x="0" y="807720"/>
                </a:lnTo>
                <a:lnTo>
                  <a:pt x="9144" y="807720"/>
                </a:lnTo>
                <a:lnTo>
                  <a:pt x="9144" y="731520"/>
                </a:lnTo>
                <a:close/>
              </a:path>
              <a:path w="32385" h="913129">
                <a:moveTo>
                  <a:pt x="9144" y="626364"/>
                </a:moveTo>
                <a:lnTo>
                  <a:pt x="0" y="626364"/>
                </a:lnTo>
                <a:lnTo>
                  <a:pt x="0" y="702564"/>
                </a:lnTo>
                <a:lnTo>
                  <a:pt x="9144" y="702564"/>
                </a:lnTo>
                <a:lnTo>
                  <a:pt x="9144" y="626364"/>
                </a:lnTo>
                <a:close/>
              </a:path>
              <a:path w="32385" h="913129">
                <a:moveTo>
                  <a:pt x="9144" y="522732"/>
                </a:moveTo>
                <a:lnTo>
                  <a:pt x="0" y="522732"/>
                </a:lnTo>
                <a:lnTo>
                  <a:pt x="0" y="598932"/>
                </a:lnTo>
                <a:lnTo>
                  <a:pt x="9144" y="598932"/>
                </a:lnTo>
                <a:lnTo>
                  <a:pt x="9144" y="522732"/>
                </a:lnTo>
                <a:close/>
              </a:path>
              <a:path w="32385" h="913129">
                <a:moveTo>
                  <a:pt x="9144" y="417576"/>
                </a:moveTo>
                <a:lnTo>
                  <a:pt x="0" y="417576"/>
                </a:lnTo>
                <a:lnTo>
                  <a:pt x="0" y="493776"/>
                </a:lnTo>
                <a:lnTo>
                  <a:pt x="9144" y="493776"/>
                </a:lnTo>
                <a:lnTo>
                  <a:pt x="9144" y="417576"/>
                </a:lnTo>
                <a:close/>
              </a:path>
              <a:path w="32385" h="913129">
                <a:moveTo>
                  <a:pt x="9144" y="312420"/>
                </a:moveTo>
                <a:lnTo>
                  <a:pt x="0" y="312420"/>
                </a:lnTo>
                <a:lnTo>
                  <a:pt x="0" y="388620"/>
                </a:lnTo>
                <a:lnTo>
                  <a:pt x="9144" y="388620"/>
                </a:lnTo>
                <a:lnTo>
                  <a:pt x="9144" y="312420"/>
                </a:lnTo>
                <a:close/>
              </a:path>
              <a:path w="32385" h="913129">
                <a:moveTo>
                  <a:pt x="9144" y="207264"/>
                </a:moveTo>
                <a:lnTo>
                  <a:pt x="0" y="207264"/>
                </a:lnTo>
                <a:lnTo>
                  <a:pt x="0" y="283464"/>
                </a:lnTo>
                <a:lnTo>
                  <a:pt x="9144" y="283464"/>
                </a:lnTo>
                <a:lnTo>
                  <a:pt x="9144" y="207264"/>
                </a:lnTo>
                <a:close/>
              </a:path>
              <a:path w="32385" h="913129">
                <a:moveTo>
                  <a:pt x="10668" y="103632"/>
                </a:moveTo>
                <a:lnTo>
                  <a:pt x="0" y="103632"/>
                </a:lnTo>
                <a:lnTo>
                  <a:pt x="0" y="179832"/>
                </a:lnTo>
                <a:lnTo>
                  <a:pt x="9144" y="179832"/>
                </a:lnTo>
                <a:lnTo>
                  <a:pt x="9144" y="112776"/>
                </a:lnTo>
                <a:lnTo>
                  <a:pt x="10668" y="103632"/>
                </a:lnTo>
                <a:close/>
              </a:path>
              <a:path w="32385" h="913129">
                <a:moveTo>
                  <a:pt x="22860" y="0"/>
                </a:moveTo>
                <a:lnTo>
                  <a:pt x="18288" y="10668"/>
                </a:lnTo>
                <a:lnTo>
                  <a:pt x="9144" y="38100"/>
                </a:lnTo>
                <a:lnTo>
                  <a:pt x="6096" y="53340"/>
                </a:lnTo>
                <a:lnTo>
                  <a:pt x="3048" y="67056"/>
                </a:lnTo>
                <a:lnTo>
                  <a:pt x="3048" y="74676"/>
                </a:lnTo>
                <a:lnTo>
                  <a:pt x="12192" y="74676"/>
                </a:lnTo>
                <a:lnTo>
                  <a:pt x="13716" y="68580"/>
                </a:lnTo>
                <a:lnTo>
                  <a:pt x="15240" y="54864"/>
                </a:lnTo>
                <a:lnTo>
                  <a:pt x="18288" y="41148"/>
                </a:lnTo>
                <a:lnTo>
                  <a:pt x="27432" y="13716"/>
                </a:lnTo>
                <a:lnTo>
                  <a:pt x="32004" y="3048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6479" y="4643628"/>
            <a:ext cx="861060" cy="161925"/>
          </a:xfrm>
          <a:custGeom>
            <a:avLst/>
            <a:gdLst/>
            <a:ahLst/>
            <a:cxnLst/>
            <a:rect l="l" t="t" r="r" b="b"/>
            <a:pathLst>
              <a:path w="861060" h="161925">
                <a:moveTo>
                  <a:pt x="45719" y="94488"/>
                </a:moveTo>
                <a:lnTo>
                  <a:pt x="33527" y="108204"/>
                </a:lnTo>
                <a:lnTo>
                  <a:pt x="15239" y="131064"/>
                </a:lnTo>
                <a:lnTo>
                  <a:pt x="7619" y="143256"/>
                </a:lnTo>
                <a:lnTo>
                  <a:pt x="1524" y="155448"/>
                </a:lnTo>
                <a:lnTo>
                  <a:pt x="0" y="156972"/>
                </a:lnTo>
                <a:lnTo>
                  <a:pt x="9143" y="161544"/>
                </a:lnTo>
                <a:lnTo>
                  <a:pt x="9143" y="160020"/>
                </a:lnTo>
                <a:lnTo>
                  <a:pt x="24383" y="135636"/>
                </a:lnTo>
                <a:lnTo>
                  <a:pt x="41147" y="114300"/>
                </a:lnTo>
                <a:lnTo>
                  <a:pt x="51815" y="100584"/>
                </a:lnTo>
                <a:lnTo>
                  <a:pt x="45719" y="94488"/>
                </a:lnTo>
                <a:close/>
              </a:path>
              <a:path w="861060" h="161925">
                <a:moveTo>
                  <a:pt x="129539" y="32004"/>
                </a:moveTo>
                <a:lnTo>
                  <a:pt x="108203" y="42672"/>
                </a:lnTo>
                <a:lnTo>
                  <a:pt x="96012" y="50292"/>
                </a:lnTo>
                <a:lnTo>
                  <a:pt x="65531" y="74676"/>
                </a:lnTo>
                <a:lnTo>
                  <a:pt x="71627" y="82296"/>
                </a:lnTo>
                <a:lnTo>
                  <a:pt x="79247" y="74676"/>
                </a:lnTo>
                <a:lnTo>
                  <a:pt x="102107" y="57912"/>
                </a:lnTo>
                <a:lnTo>
                  <a:pt x="112775" y="51816"/>
                </a:lnTo>
                <a:lnTo>
                  <a:pt x="124968" y="44196"/>
                </a:lnTo>
                <a:lnTo>
                  <a:pt x="134112" y="39624"/>
                </a:lnTo>
                <a:lnTo>
                  <a:pt x="129539" y="32004"/>
                </a:lnTo>
                <a:close/>
              </a:path>
              <a:path w="861060" h="161925">
                <a:moveTo>
                  <a:pt x="231647" y="1524"/>
                </a:moveTo>
                <a:lnTo>
                  <a:pt x="216407" y="3048"/>
                </a:lnTo>
                <a:lnTo>
                  <a:pt x="202692" y="6096"/>
                </a:lnTo>
                <a:lnTo>
                  <a:pt x="187451" y="9144"/>
                </a:lnTo>
                <a:lnTo>
                  <a:pt x="160019" y="18288"/>
                </a:lnTo>
                <a:lnTo>
                  <a:pt x="156971" y="19812"/>
                </a:lnTo>
                <a:lnTo>
                  <a:pt x="160019" y="28956"/>
                </a:lnTo>
                <a:lnTo>
                  <a:pt x="163068" y="27432"/>
                </a:lnTo>
                <a:lnTo>
                  <a:pt x="190500" y="18288"/>
                </a:lnTo>
                <a:lnTo>
                  <a:pt x="217931" y="12192"/>
                </a:lnTo>
                <a:lnTo>
                  <a:pt x="233171" y="10668"/>
                </a:lnTo>
                <a:lnTo>
                  <a:pt x="231647" y="1524"/>
                </a:lnTo>
                <a:close/>
              </a:path>
              <a:path w="861060" h="161925">
                <a:moveTo>
                  <a:pt x="336803" y="0"/>
                </a:moveTo>
                <a:lnTo>
                  <a:pt x="260603" y="0"/>
                </a:lnTo>
                <a:lnTo>
                  <a:pt x="260603" y="9144"/>
                </a:lnTo>
                <a:lnTo>
                  <a:pt x="336803" y="9144"/>
                </a:lnTo>
                <a:lnTo>
                  <a:pt x="336803" y="0"/>
                </a:lnTo>
                <a:close/>
              </a:path>
              <a:path w="861060" h="161925">
                <a:moveTo>
                  <a:pt x="441959" y="0"/>
                </a:moveTo>
                <a:lnTo>
                  <a:pt x="365759" y="0"/>
                </a:lnTo>
                <a:lnTo>
                  <a:pt x="365759" y="9144"/>
                </a:lnTo>
                <a:lnTo>
                  <a:pt x="441959" y="9144"/>
                </a:lnTo>
                <a:lnTo>
                  <a:pt x="441959" y="0"/>
                </a:lnTo>
                <a:close/>
              </a:path>
              <a:path w="861060" h="161925">
                <a:moveTo>
                  <a:pt x="545592" y="0"/>
                </a:moveTo>
                <a:lnTo>
                  <a:pt x="469392" y="0"/>
                </a:lnTo>
                <a:lnTo>
                  <a:pt x="469392" y="9144"/>
                </a:lnTo>
                <a:lnTo>
                  <a:pt x="545592" y="9144"/>
                </a:lnTo>
                <a:lnTo>
                  <a:pt x="545592" y="0"/>
                </a:lnTo>
                <a:close/>
              </a:path>
              <a:path w="861060" h="161925">
                <a:moveTo>
                  <a:pt x="650747" y="0"/>
                </a:moveTo>
                <a:lnTo>
                  <a:pt x="574547" y="0"/>
                </a:lnTo>
                <a:lnTo>
                  <a:pt x="574547" y="9144"/>
                </a:lnTo>
                <a:lnTo>
                  <a:pt x="650747" y="9144"/>
                </a:lnTo>
                <a:lnTo>
                  <a:pt x="650747" y="0"/>
                </a:lnTo>
                <a:close/>
              </a:path>
              <a:path w="861060" h="161925">
                <a:moveTo>
                  <a:pt x="755903" y="0"/>
                </a:moveTo>
                <a:lnTo>
                  <a:pt x="679703" y="0"/>
                </a:lnTo>
                <a:lnTo>
                  <a:pt x="679703" y="9144"/>
                </a:lnTo>
                <a:lnTo>
                  <a:pt x="755903" y="9144"/>
                </a:lnTo>
                <a:lnTo>
                  <a:pt x="755903" y="0"/>
                </a:lnTo>
                <a:close/>
              </a:path>
              <a:path w="861060" h="161925">
                <a:moveTo>
                  <a:pt x="861059" y="0"/>
                </a:moveTo>
                <a:lnTo>
                  <a:pt x="784859" y="0"/>
                </a:lnTo>
                <a:lnTo>
                  <a:pt x="784859" y="9144"/>
                </a:lnTo>
                <a:lnTo>
                  <a:pt x="861059" y="9144"/>
                </a:lnTo>
                <a:lnTo>
                  <a:pt x="861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4972" y="4643628"/>
            <a:ext cx="826135" cy="213360"/>
          </a:xfrm>
          <a:custGeom>
            <a:avLst/>
            <a:gdLst/>
            <a:ahLst/>
            <a:cxnLst/>
            <a:rect l="l" t="t" r="r" b="b"/>
            <a:pathLst>
              <a:path w="826135" h="213360">
                <a:moveTo>
                  <a:pt x="76200" y="0"/>
                </a:moveTo>
                <a:lnTo>
                  <a:pt x="0" y="0"/>
                </a:lnTo>
                <a:lnTo>
                  <a:pt x="0" y="9144"/>
                </a:lnTo>
                <a:lnTo>
                  <a:pt x="76200" y="9144"/>
                </a:lnTo>
                <a:lnTo>
                  <a:pt x="76200" y="0"/>
                </a:lnTo>
                <a:close/>
              </a:path>
              <a:path w="826135" h="213360">
                <a:moveTo>
                  <a:pt x="181355" y="0"/>
                </a:moveTo>
                <a:lnTo>
                  <a:pt x="105155" y="0"/>
                </a:lnTo>
                <a:lnTo>
                  <a:pt x="105155" y="9144"/>
                </a:lnTo>
                <a:lnTo>
                  <a:pt x="181355" y="9144"/>
                </a:lnTo>
                <a:lnTo>
                  <a:pt x="181355" y="0"/>
                </a:lnTo>
                <a:close/>
              </a:path>
              <a:path w="826135" h="213360">
                <a:moveTo>
                  <a:pt x="286512" y="0"/>
                </a:moveTo>
                <a:lnTo>
                  <a:pt x="210312" y="0"/>
                </a:lnTo>
                <a:lnTo>
                  <a:pt x="210312" y="9144"/>
                </a:lnTo>
                <a:lnTo>
                  <a:pt x="286512" y="9144"/>
                </a:lnTo>
                <a:lnTo>
                  <a:pt x="286512" y="0"/>
                </a:lnTo>
                <a:close/>
              </a:path>
              <a:path w="826135" h="213360">
                <a:moveTo>
                  <a:pt x="391667" y="0"/>
                </a:moveTo>
                <a:lnTo>
                  <a:pt x="315467" y="0"/>
                </a:lnTo>
                <a:lnTo>
                  <a:pt x="315467" y="9144"/>
                </a:lnTo>
                <a:lnTo>
                  <a:pt x="391667" y="9144"/>
                </a:lnTo>
                <a:lnTo>
                  <a:pt x="391667" y="0"/>
                </a:lnTo>
                <a:close/>
              </a:path>
              <a:path w="826135" h="213360">
                <a:moveTo>
                  <a:pt x="495300" y="0"/>
                </a:moveTo>
                <a:lnTo>
                  <a:pt x="419100" y="0"/>
                </a:lnTo>
                <a:lnTo>
                  <a:pt x="419100" y="9144"/>
                </a:lnTo>
                <a:lnTo>
                  <a:pt x="495300" y="9144"/>
                </a:lnTo>
                <a:lnTo>
                  <a:pt x="495300" y="0"/>
                </a:lnTo>
                <a:close/>
              </a:path>
              <a:path w="826135" h="213360">
                <a:moveTo>
                  <a:pt x="557783" y="0"/>
                </a:moveTo>
                <a:lnTo>
                  <a:pt x="524255" y="0"/>
                </a:lnTo>
                <a:lnTo>
                  <a:pt x="524255" y="9144"/>
                </a:lnTo>
                <a:lnTo>
                  <a:pt x="542543" y="9144"/>
                </a:lnTo>
                <a:lnTo>
                  <a:pt x="557783" y="10668"/>
                </a:lnTo>
                <a:lnTo>
                  <a:pt x="571500" y="10668"/>
                </a:lnTo>
                <a:lnTo>
                  <a:pt x="586739" y="12192"/>
                </a:lnTo>
                <a:lnTo>
                  <a:pt x="598931" y="15240"/>
                </a:lnTo>
                <a:lnTo>
                  <a:pt x="600455" y="6096"/>
                </a:lnTo>
                <a:lnTo>
                  <a:pt x="586739" y="3048"/>
                </a:lnTo>
                <a:lnTo>
                  <a:pt x="573024" y="1524"/>
                </a:lnTo>
                <a:lnTo>
                  <a:pt x="557783" y="0"/>
                </a:lnTo>
                <a:close/>
              </a:path>
              <a:path w="826135" h="213360">
                <a:moveTo>
                  <a:pt x="630936" y="13716"/>
                </a:moveTo>
                <a:lnTo>
                  <a:pt x="629412" y="13716"/>
                </a:lnTo>
                <a:lnTo>
                  <a:pt x="626363" y="22860"/>
                </a:lnTo>
                <a:lnTo>
                  <a:pt x="627888" y="22860"/>
                </a:lnTo>
                <a:lnTo>
                  <a:pt x="641603" y="27432"/>
                </a:lnTo>
                <a:lnTo>
                  <a:pt x="653795" y="32004"/>
                </a:lnTo>
                <a:lnTo>
                  <a:pt x="667512" y="38100"/>
                </a:lnTo>
                <a:lnTo>
                  <a:pt x="679703" y="44196"/>
                </a:lnTo>
                <a:lnTo>
                  <a:pt x="691895" y="51816"/>
                </a:lnTo>
                <a:lnTo>
                  <a:pt x="694943" y="53340"/>
                </a:lnTo>
                <a:lnTo>
                  <a:pt x="699515" y="45720"/>
                </a:lnTo>
                <a:lnTo>
                  <a:pt x="696467" y="42672"/>
                </a:lnTo>
                <a:lnTo>
                  <a:pt x="684276" y="36576"/>
                </a:lnTo>
                <a:lnTo>
                  <a:pt x="670560" y="28956"/>
                </a:lnTo>
                <a:lnTo>
                  <a:pt x="658367" y="22860"/>
                </a:lnTo>
                <a:lnTo>
                  <a:pt x="630936" y="13716"/>
                </a:lnTo>
                <a:close/>
              </a:path>
              <a:path w="826135" h="213360">
                <a:moveTo>
                  <a:pt x="723900" y="62484"/>
                </a:moveTo>
                <a:lnTo>
                  <a:pt x="717803" y="70104"/>
                </a:lnTo>
                <a:lnTo>
                  <a:pt x="725424" y="74676"/>
                </a:lnTo>
                <a:lnTo>
                  <a:pt x="745236" y="94488"/>
                </a:lnTo>
                <a:lnTo>
                  <a:pt x="763524" y="114300"/>
                </a:lnTo>
                <a:lnTo>
                  <a:pt x="769619" y="121920"/>
                </a:lnTo>
                <a:lnTo>
                  <a:pt x="777239" y="117348"/>
                </a:lnTo>
                <a:lnTo>
                  <a:pt x="771143" y="108204"/>
                </a:lnTo>
                <a:lnTo>
                  <a:pt x="751331" y="86868"/>
                </a:lnTo>
                <a:lnTo>
                  <a:pt x="731519" y="67056"/>
                </a:lnTo>
                <a:lnTo>
                  <a:pt x="723900" y="62484"/>
                </a:lnTo>
                <a:close/>
              </a:path>
              <a:path w="826135" h="213360">
                <a:moveTo>
                  <a:pt x="794003" y="140208"/>
                </a:moveTo>
                <a:lnTo>
                  <a:pt x="786383" y="146304"/>
                </a:lnTo>
                <a:lnTo>
                  <a:pt x="787907" y="147828"/>
                </a:lnTo>
                <a:lnTo>
                  <a:pt x="795527" y="160020"/>
                </a:lnTo>
                <a:lnTo>
                  <a:pt x="801624" y="172212"/>
                </a:lnTo>
                <a:lnTo>
                  <a:pt x="807719" y="185928"/>
                </a:lnTo>
                <a:lnTo>
                  <a:pt x="812291" y="198120"/>
                </a:lnTo>
                <a:lnTo>
                  <a:pt x="816863" y="211836"/>
                </a:lnTo>
                <a:lnTo>
                  <a:pt x="816863" y="213360"/>
                </a:lnTo>
                <a:lnTo>
                  <a:pt x="826007" y="210312"/>
                </a:lnTo>
                <a:lnTo>
                  <a:pt x="826007" y="208788"/>
                </a:lnTo>
                <a:lnTo>
                  <a:pt x="821436" y="195072"/>
                </a:lnTo>
                <a:lnTo>
                  <a:pt x="809243" y="167640"/>
                </a:lnTo>
                <a:lnTo>
                  <a:pt x="803148" y="155448"/>
                </a:lnTo>
                <a:lnTo>
                  <a:pt x="795527" y="143256"/>
                </a:lnTo>
                <a:lnTo>
                  <a:pt x="794003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9455" y="4882896"/>
            <a:ext cx="15240" cy="914400"/>
          </a:xfrm>
          <a:custGeom>
            <a:avLst/>
            <a:gdLst/>
            <a:ahLst/>
            <a:cxnLst/>
            <a:rect l="l" t="t" r="r" b="b"/>
            <a:pathLst>
              <a:path w="15239" h="914400">
                <a:moveTo>
                  <a:pt x="9144" y="0"/>
                </a:moveTo>
                <a:lnTo>
                  <a:pt x="0" y="1523"/>
                </a:lnTo>
                <a:lnTo>
                  <a:pt x="1524" y="13715"/>
                </a:lnTo>
                <a:lnTo>
                  <a:pt x="3048" y="28955"/>
                </a:lnTo>
                <a:lnTo>
                  <a:pt x="4572" y="42671"/>
                </a:lnTo>
                <a:lnTo>
                  <a:pt x="4572" y="76199"/>
                </a:lnTo>
                <a:lnTo>
                  <a:pt x="15240" y="76199"/>
                </a:lnTo>
                <a:lnTo>
                  <a:pt x="15240" y="57911"/>
                </a:lnTo>
                <a:lnTo>
                  <a:pt x="13716" y="42671"/>
                </a:lnTo>
                <a:lnTo>
                  <a:pt x="13716" y="27431"/>
                </a:lnTo>
                <a:lnTo>
                  <a:pt x="10668" y="12191"/>
                </a:lnTo>
                <a:lnTo>
                  <a:pt x="9144" y="0"/>
                </a:lnTo>
                <a:close/>
              </a:path>
              <a:path w="15239" h="914400">
                <a:moveTo>
                  <a:pt x="15240" y="105155"/>
                </a:moveTo>
                <a:lnTo>
                  <a:pt x="4572" y="105155"/>
                </a:lnTo>
                <a:lnTo>
                  <a:pt x="4572" y="181355"/>
                </a:lnTo>
                <a:lnTo>
                  <a:pt x="15240" y="181355"/>
                </a:lnTo>
                <a:lnTo>
                  <a:pt x="15240" y="105155"/>
                </a:lnTo>
                <a:close/>
              </a:path>
              <a:path w="15239" h="914400">
                <a:moveTo>
                  <a:pt x="15240" y="210311"/>
                </a:moveTo>
                <a:lnTo>
                  <a:pt x="4572" y="210311"/>
                </a:lnTo>
                <a:lnTo>
                  <a:pt x="4572" y="286511"/>
                </a:lnTo>
                <a:lnTo>
                  <a:pt x="15240" y="286511"/>
                </a:lnTo>
                <a:lnTo>
                  <a:pt x="15240" y="210311"/>
                </a:lnTo>
                <a:close/>
              </a:path>
              <a:path w="15239" h="914400">
                <a:moveTo>
                  <a:pt x="15240" y="313943"/>
                </a:moveTo>
                <a:lnTo>
                  <a:pt x="4572" y="313943"/>
                </a:lnTo>
                <a:lnTo>
                  <a:pt x="4572" y="390143"/>
                </a:lnTo>
                <a:lnTo>
                  <a:pt x="15240" y="390143"/>
                </a:lnTo>
                <a:lnTo>
                  <a:pt x="15240" y="313943"/>
                </a:lnTo>
                <a:close/>
              </a:path>
              <a:path w="15239" h="914400">
                <a:moveTo>
                  <a:pt x="15240" y="419099"/>
                </a:moveTo>
                <a:lnTo>
                  <a:pt x="4572" y="419099"/>
                </a:lnTo>
                <a:lnTo>
                  <a:pt x="4572" y="495299"/>
                </a:lnTo>
                <a:lnTo>
                  <a:pt x="15240" y="495299"/>
                </a:lnTo>
                <a:lnTo>
                  <a:pt x="15240" y="419099"/>
                </a:lnTo>
                <a:close/>
              </a:path>
              <a:path w="15239" h="914400">
                <a:moveTo>
                  <a:pt x="15240" y="524255"/>
                </a:moveTo>
                <a:lnTo>
                  <a:pt x="4572" y="524255"/>
                </a:lnTo>
                <a:lnTo>
                  <a:pt x="4572" y="600455"/>
                </a:lnTo>
                <a:lnTo>
                  <a:pt x="15240" y="600455"/>
                </a:lnTo>
                <a:lnTo>
                  <a:pt x="15240" y="524255"/>
                </a:lnTo>
                <a:close/>
              </a:path>
              <a:path w="15239" h="914400">
                <a:moveTo>
                  <a:pt x="15240" y="629411"/>
                </a:moveTo>
                <a:lnTo>
                  <a:pt x="4572" y="629411"/>
                </a:lnTo>
                <a:lnTo>
                  <a:pt x="4572" y="705611"/>
                </a:lnTo>
                <a:lnTo>
                  <a:pt x="15240" y="705611"/>
                </a:lnTo>
                <a:lnTo>
                  <a:pt x="15240" y="629411"/>
                </a:lnTo>
                <a:close/>
              </a:path>
              <a:path w="15239" h="914400">
                <a:moveTo>
                  <a:pt x="15240" y="733043"/>
                </a:moveTo>
                <a:lnTo>
                  <a:pt x="4572" y="733043"/>
                </a:lnTo>
                <a:lnTo>
                  <a:pt x="4572" y="809243"/>
                </a:lnTo>
                <a:lnTo>
                  <a:pt x="15240" y="809243"/>
                </a:lnTo>
                <a:lnTo>
                  <a:pt x="15240" y="733043"/>
                </a:lnTo>
                <a:close/>
              </a:path>
              <a:path w="15239" h="914400">
                <a:moveTo>
                  <a:pt x="15240" y="838199"/>
                </a:moveTo>
                <a:lnTo>
                  <a:pt x="4572" y="838199"/>
                </a:lnTo>
                <a:lnTo>
                  <a:pt x="4572" y="914399"/>
                </a:lnTo>
                <a:lnTo>
                  <a:pt x="15240" y="914399"/>
                </a:lnTo>
                <a:lnTo>
                  <a:pt x="15240" y="83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29455" y="5826252"/>
            <a:ext cx="15240" cy="914400"/>
          </a:xfrm>
          <a:custGeom>
            <a:avLst/>
            <a:gdLst/>
            <a:ahLst/>
            <a:cxnLst/>
            <a:rect l="l" t="t" r="r" b="b"/>
            <a:pathLst>
              <a:path w="15239" h="914400">
                <a:moveTo>
                  <a:pt x="15240" y="0"/>
                </a:moveTo>
                <a:lnTo>
                  <a:pt x="4572" y="0"/>
                </a:lnTo>
                <a:lnTo>
                  <a:pt x="4572" y="76200"/>
                </a:lnTo>
                <a:lnTo>
                  <a:pt x="15240" y="76200"/>
                </a:lnTo>
                <a:lnTo>
                  <a:pt x="15240" y="0"/>
                </a:lnTo>
                <a:close/>
              </a:path>
              <a:path w="15239" h="914400">
                <a:moveTo>
                  <a:pt x="15240" y="105156"/>
                </a:moveTo>
                <a:lnTo>
                  <a:pt x="4572" y="105156"/>
                </a:lnTo>
                <a:lnTo>
                  <a:pt x="4572" y="181356"/>
                </a:lnTo>
                <a:lnTo>
                  <a:pt x="15240" y="181356"/>
                </a:lnTo>
                <a:lnTo>
                  <a:pt x="15240" y="105156"/>
                </a:lnTo>
                <a:close/>
              </a:path>
              <a:path w="15239" h="914400">
                <a:moveTo>
                  <a:pt x="15240" y="208787"/>
                </a:moveTo>
                <a:lnTo>
                  <a:pt x="4572" y="208787"/>
                </a:lnTo>
                <a:lnTo>
                  <a:pt x="4572" y="284988"/>
                </a:lnTo>
                <a:lnTo>
                  <a:pt x="15240" y="284988"/>
                </a:lnTo>
                <a:lnTo>
                  <a:pt x="15240" y="208787"/>
                </a:lnTo>
                <a:close/>
              </a:path>
              <a:path w="15239" h="914400">
                <a:moveTo>
                  <a:pt x="15240" y="313944"/>
                </a:moveTo>
                <a:lnTo>
                  <a:pt x="4572" y="313944"/>
                </a:lnTo>
                <a:lnTo>
                  <a:pt x="4572" y="390144"/>
                </a:lnTo>
                <a:lnTo>
                  <a:pt x="15240" y="390144"/>
                </a:lnTo>
                <a:lnTo>
                  <a:pt x="15240" y="313944"/>
                </a:lnTo>
                <a:close/>
              </a:path>
              <a:path w="15239" h="914400">
                <a:moveTo>
                  <a:pt x="15240" y="419100"/>
                </a:moveTo>
                <a:lnTo>
                  <a:pt x="4572" y="419100"/>
                </a:lnTo>
                <a:lnTo>
                  <a:pt x="4572" y="495300"/>
                </a:lnTo>
                <a:lnTo>
                  <a:pt x="15240" y="495300"/>
                </a:lnTo>
                <a:lnTo>
                  <a:pt x="15240" y="419100"/>
                </a:lnTo>
                <a:close/>
              </a:path>
              <a:path w="15239" h="914400">
                <a:moveTo>
                  <a:pt x="15240" y="524256"/>
                </a:moveTo>
                <a:lnTo>
                  <a:pt x="4572" y="524256"/>
                </a:lnTo>
                <a:lnTo>
                  <a:pt x="4572" y="600456"/>
                </a:lnTo>
                <a:lnTo>
                  <a:pt x="15240" y="600456"/>
                </a:lnTo>
                <a:lnTo>
                  <a:pt x="15240" y="524256"/>
                </a:lnTo>
                <a:close/>
              </a:path>
              <a:path w="15239" h="914400">
                <a:moveTo>
                  <a:pt x="15240" y="627888"/>
                </a:moveTo>
                <a:lnTo>
                  <a:pt x="4572" y="627888"/>
                </a:lnTo>
                <a:lnTo>
                  <a:pt x="4572" y="704088"/>
                </a:lnTo>
                <a:lnTo>
                  <a:pt x="15240" y="704088"/>
                </a:lnTo>
                <a:lnTo>
                  <a:pt x="15240" y="627888"/>
                </a:lnTo>
                <a:close/>
              </a:path>
              <a:path w="15239" h="914400">
                <a:moveTo>
                  <a:pt x="15240" y="733044"/>
                </a:moveTo>
                <a:lnTo>
                  <a:pt x="4572" y="733044"/>
                </a:lnTo>
                <a:lnTo>
                  <a:pt x="4572" y="809244"/>
                </a:lnTo>
                <a:lnTo>
                  <a:pt x="15240" y="809244"/>
                </a:lnTo>
                <a:lnTo>
                  <a:pt x="15240" y="733044"/>
                </a:lnTo>
                <a:close/>
              </a:path>
              <a:path w="15239" h="914400">
                <a:moveTo>
                  <a:pt x="15240" y="838200"/>
                </a:moveTo>
                <a:lnTo>
                  <a:pt x="4572" y="838200"/>
                </a:lnTo>
                <a:lnTo>
                  <a:pt x="4572" y="871728"/>
                </a:lnTo>
                <a:lnTo>
                  <a:pt x="3048" y="886968"/>
                </a:lnTo>
                <a:lnTo>
                  <a:pt x="1524" y="900684"/>
                </a:lnTo>
                <a:lnTo>
                  <a:pt x="0" y="912876"/>
                </a:lnTo>
                <a:lnTo>
                  <a:pt x="9144" y="914400"/>
                </a:lnTo>
                <a:lnTo>
                  <a:pt x="10668" y="902208"/>
                </a:lnTo>
                <a:lnTo>
                  <a:pt x="13716" y="886968"/>
                </a:lnTo>
                <a:lnTo>
                  <a:pt x="13716" y="873252"/>
                </a:lnTo>
                <a:lnTo>
                  <a:pt x="15240" y="858012"/>
                </a:lnTo>
                <a:lnTo>
                  <a:pt x="15240" y="838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6495" y="6766559"/>
            <a:ext cx="824865" cy="213360"/>
          </a:xfrm>
          <a:custGeom>
            <a:avLst/>
            <a:gdLst/>
            <a:ahLst/>
            <a:cxnLst/>
            <a:rect l="l" t="t" r="r" b="b"/>
            <a:pathLst>
              <a:path w="824864" h="213359">
                <a:moveTo>
                  <a:pt x="815340" y="0"/>
                </a:moveTo>
                <a:lnTo>
                  <a:pt x="815340" y="3048"/>
                </a:lnTo>
                <a:lnTo>
                  <a:pt x="810768" y="16764"/>
                </a:lnTo>
                <a:lnTo>
                  <a:pt x="804671" y="28956"/>
                </a:lnTo>
                <a:lnTo>
                  <a:pt x="800100" y="41148"/>
                </a:lnTo>
                <a:lnTo>
                  <a:pt x="794004" y="54864"/>
                </a:lnTo>
                <a:lnTo>
                  <a:pt x="786383" y="65532"/>
                </a:lnTo>
                <a:lnTo>
                  <a:pt x="784859" y="68580"/>
                </a:lnTo>
                <a:lnTo>
                  <a:pt x="792480" y="73152"/>
                </a:lnTo>
                <a:lnTo>
                  <a:pt x="794004" y="71628"/>
                </a:lnTo>
                <a:lnTo>
                  <a:pt x="801624" y="57912"/>
                </a:lnTo>
                <a:lnTo>
                  <a:pt x="807719" y="45720"/>
                </a:lnTo>
                <a:lnTo>
                  <a:pt x="813816" y="32004"/>
                </a:lnTo>
                <a:lnTo>
                  <a:pt x="819912" y="19812"/>
                </a:lnTo>
                <a:lnTo>
                  <a:pt x="824483" y="4572"/>
                </a:lnTo>
                <a:lnTo>
                  <a:pt x="824483" y="3048"/>
                </a:lnTo>
                <a:lnTo>
                  <a:pt x="815340" y="0"/>
                </a:lnTo>
                <a:close/>
              </a:path>
              <a:path w="824864" h="213359">
                <a:moveTo>
                  <a:pt x="769619" y="91440"/>
                </a:moveTo>
                <a:lnTo>
                  <a:pt x="762000" y="100584"/>
                </a:lnTo>
                <a:lnTo>
                  <a:pt x="743712" y="120396"/>
                </a:lnTo>
                <a:lnTo>
                  <a:pt x="723900" y="138684"/>
                </a:lnTo>
                <a:lnTo>
                  <a:pt x="716280" y="144780"/>
                </a:lnTo>
                <a:lnTo>
                  <a:pt x="722376" y="152400"/>
                </a:lnTo>
                <a:lnTo>
                  <a:pt x="729995" y="146304"/>
                </a:lnTo>
                <a:lnTo>
                  <a:pt x="751332" y="126492"/>
                </a:lnTo>
                <a:lnTo>
                  <a:pt x="769619" y="105156"/>
                </a:lnTo>
                <a:lnTo>
                  <a:pt x="777240" y="97536"/>
                </a:lnTo>
                <a:lnTo>
                  <a:pt x="769619" y="91440"/>
                </a:lnTo>
                <a:close/>
              </a:path>
              <a:path w="824864" h="213359">
                <a:moveTo>
                  <a:pt x="693419" y="160020"/>
                </a:moveTo>
                <a:lnTo>
                  <a:pt x="688848" y="163068"/>
                </a:lnTo>
                <a:lnTo>
                  <a:pt x="678180" y="169164"/>
                </a:lnTo>
                <a:lnTo>
                  <a:pt x="664464" y="176784"/>
                </a:lnTo>
                <a:lnTo>
                  <a:pt x="652271" y="181356"/>
                </a:lnTo>
                <a:lnTo>
                  <a:pt x="640080" y="187452"/>
                </a:lnTo>
                <a:lnTo>
                  <a:pt x="626364" y="192024"/>
                </a:lnTo>
                <a:lnTo>
                  <a:pt x="627888" y="201168"/>
                </a:lnTo>
                <a:lnTo>
                  <a:pt x="629412" y="201168"/>
                </a:lnTo>
                <a:lnTo>
                  <a:pt x="643128" y="196596"/>
                </a:lnTo>
                <a:lnTo>
                  <a:pt x="656844" y="190500"/>
                </a:lnTo>
                <a:lnTo>
                  <a:pt x="669036" y="184404"/>
                </a:lnTo>
                <a:lnTo>
                  <a:pt x="682752" y="178308"/>
                </a:lnTo>
                <a:lnTo>
                  <a:pt x="694944" y="170688"/>
                </a:lnTo>
                <a:lnTo>
                  <a:pt x="697992" y="169164"/>
                </a:lnTo>
                <a:lnTo>
                  <a:pt x="693419" y="160020"/>
                </a:lnTo>
                <a:close/>
              </a:path>
              <a:path w="824864" h="213359">
                <a:moveTo>
                  <a:pt x="598932" y="198120"/>
                </a:moveTo>
                <a:lnTo>
                  <a:pt x="583692" y="201168"/>
                </a:lnTo>
                <a:lnTo>
                  <a:pt x="569976" y="202692"/>
                </a:lnTo>
                <a:lnTo>
                  <a:pt x="554736" y="204216"/>
                </a:lnTo>
                <a:lnTo>
                  <a:pt x="524256" y="204216"/>
                </a:lnTo>
                <a:lnTo>
                  <a:pt x="524256" y="213360"/>
                </a:lnTo>
                <a:lnTo>
                  <a:pt x="556259" y="213360"/>
                </a:lnTo>
                <a:lnTo>
                  <a:pt x="571500" y="211836"/>
                </a:lnTo>
                <a:lnTo>
                  <a:pt x="585216" y="210312"/>
                </a:lnTo>
                <a:lnTo>
                  <a:pt x="600456" y="208788"/>
                </a:lnTo>
                <a:lnTo>
                  <a:pt x="598932" y="198120"/>
                </a:lnTo>
                <a:close/>
              </a:path>
              <a:path w="824864" h="213359">
                <a:moveTo>
                  <a:pt x="495300" y="204216"/>
                </a:moveTo>
                <a:lnTo>
                  <a:pt x="419100" y="204216"/>
                </a:lnTo>
                <a:lnTo>
                  <a:pt x="419100" y="213360"/>
                </a:lnTo>
                <a:lnTo>
                  <a:pt x="495300" y="213360"/>
                </a:lnTo>
                <a:lnTo>
                  <a:pt x="495300" y="204216"/>
                </a:lnTo>
                <a:close/>
              </a:path>
              <a:path w="824864" h="213359">
                <a:moveTo>
                  <a:pt x="390144" y="204216"/>
                </a:moveTo>
                <a:lnTo>
                  <a:pt x="313944" y="204216"/>
                </a:lnTo>
                <a:lnTo>
                  <a:pt x="313944" y="213360"/>
                </a:lnTo>
                <a:lnTo>
                  <a:pt x="390144" y="213360"/>
                </a:lnTo>
                <a:lnTo>
                  <a:pt x="390144" y="204216"/>
                </a:lnTo>
                <a:close/>
              </a:path>
              <a:path w="824864" h="213359">
                <a:moveTo>
                  <a:pt x="284988" y="204216"/>
                </a:moveTo>
                <a:lnTo>
                  <a:pt x="208788" y="204216"/>
                </a:lnTo>
                <a:lnTo>
                  <a:pt x="208788" y="213360"/>
                </a:lnTo>
                <a:lnTo>
                  <a:pt x="284988" y="213360"/>
                </a:lnTo>
                <a:lnTo>
                  <a:pt x="284988" y="204216"/>
                </a:lnTo>
                <a:close/>
              </a:path>
              <a:path w="824864" h="213359">
                <a:moveTo>
                  <a:pt x="181356" y="204216"/>
                </a:moveTo>
                <a:lnTo>
                  <a:pt x="105156" y="204216"/>
                </a:lnTo>
                <a:lnTo>
                  <a:pt x="105156" y="213360"/>
                </a:lnTo>
                <a:lnTo>
                  <a:pt x="181356" y="213360"/>
                </a:lnTo>
                <a:lnTo>
                  <a:pt x="181356" y="204216"/>
                </a:lnTo>
                <a:close/>
              </a:path>
              <a:path w="824864" h="213359">
                <a:moveTo>
                  <a:pt x="76200" y="204216"/>
                </a:moveTo>
                <a:lnTo>
                  <a:pt x="0" y="204216"/>
                </a:lnTo>
                <a:lnTo>
                  <a:pt x="0" y="213360"/>
                </a:lnTo>
                <a:lnTo>
                  <a:pt x="76200" y="213360"/>
                </a:lnTo>
                <a:lnTo>
                  <a:pt x="76200" y="204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1427" y="6684264"/>
            <a:ext cx="896619" cy="295910"/>
          </a:xfrm>
          <a:custGeom>
            <a:avLst/>
            <a:gdLst/>
            <a:ahLst/>
            <a:cxnLst/>
            <a:rect l="l" t="t" r="r" b="b"/>
            <a:pathLst>
              <a:path w="896619" h="295909">
                <a:moveTo>
                  <a:pt x="896112" y="286512"/>
                </a:moveTo>
                <a:lnTo>
                  <a:pt x="819912" y="286512"/>
                </a:lnTo>
                <a:lnTo>
                  <a:pt x="819912" y="295656"/>
                </a:lnTo>
                <a:lnTo>
                  <a:pt x="896112" y="295656"/>
                </a:lnTo>
                <a:lnTo>
                  <a:pt x="896112" y="286512"/>
                </a:lnTo>
                <a:close/>
              </a:path>
              <a:path w="896619" h="295909">
                <a:moveTo>
                  <a:pt x="790956" y="286512"/>
                </a:moveTo>
                <a:lnTo>
                  <a:pt x="714756" y="286512"/>
                </a:lnTo>
                <a:lnTo>
                  <a:pt x="714756" y="295656"/>
                </a:lnTo>
                <a:lnTo>
                  <a:pt x="790956" y="295656"/>
                </a:lnTo>
                <a:lnTo>
                  <a:pt x="790956" y="286512"/>
                </a:lnTo>
                <a:close/>
              </a:path>
              <a:path w="896619" h="295909">
                <a:moveTo>
                  <a:pt x="687324" y="286512"/>
                </a:moveTo>
                <a:lnTo>
                  <a:pt x="611124" y="286512"/>
                </a:lnTo>
                <a:lnTo>
                  <a:pt x="611124" y="295656"/>
                </a:lnTo>
                <a:lnTo>
                  <a:pt x="687324" y="295656"/>
                </a:lnTo>
                <a:lnTo>
                  <a:pt x="687324" y="286512"/>
                </a:lnTo>
                <a:close/>
              </a:path>
              <a:path w="896619" h="295909">
                <a:moveTo>
                  <a:pt x="582168" y="286512"/>
                </a:moveTo>
                <a:lnTo>
                  <a:pt x="505968" y="286512"/>
                </a:lnTo>
                <a:lnTo>
                  <a:pt x="505968" y="295656"/>
                </a:lnTo>
                <a:lnTo>
                  <a:pt x="582168" y="295656"/>
                </a:lnTo>
                <a:lnTo>
                  <a:pt x="582168" y="286512"/>
                </a:lnTo>
                <a:close/>
              </a:path>
              <a:path w="896619" h="295909">
                <a:moveTo>
                  <a:pt x="477012" y="286512"/>
                </a:moveTo>
                <a:lnTo>
                  <a:pt x="400812" y="286512"/>
                </a:lnTo>
                <a:lnTo>
                  <a:pt x="400812" y="295656"/>
                </a:lnTo>
                <a:lnTo>
                  <a:pt x="477012" y="295656"/>
                </a:lnTo>
                <a:lnTo>
                  <a:pt x="477012" y="286512"/>
                </a:lnTo>
                <a:close/>
              </a:path>
              <a:path w="896619" h="295909">
                <a:moveTo>
                  <a:pt x="371856" y="286512"/>
                </a:moveTo>
                <a:lnTo>
                  <a:pt x="295656" y="286512"/>
                </a:lnTo>
                <a:lnTo>
                  <a:pt x="295656" y="295656"/>
                </a:lnTo>
                <a:lnTo>
                  <a:pt x="371856" y="295656"/>
                </a:lnTo>
                <a:lnTo>
                  <a:pt x="371856" y="286512"/>
                </a:lnTo>
                <a:close/>
              </a:path>
              <a:path w="896619" h="295909">
                <a:moveTo>
                  <a:pt x="195072" y="268224"/>
                </a:moveTo>
                <a:lnTo>
                  <a:pt x="192024" y="277368"/>
                </a:lnTo>
                <a:lnTo>
                  <a:pt x="195072" y="278892"/>
                </a:lnTo>
                <a:lnTo>
                  <a:pt x="208788" y="283464"/>
                </a:lnTo>
                <a:lnTo>
                  <a:pt x="222504" y="286512"/>
                </a:lnTo>
                <a:lnTo>
                  <a:pt x="237744" y="289560"/>
                </a:lnTo>
                <a:lnTo>
                  <a:pt x="251460" y="292608"/>
                </a:lnTo>
                <a:lnTo>
                  <a:pt x="266700" y="294132"/>
                </a:lnTo>
                <a:lnTo>
                  <a:pt x="268224" y="284988"/>
                </a:lnTo>
                <a:lnTo>
                  <a:pt x="252984" y="283464"/>
                </a:lnTo>
                <a:lnTo>
                  <a:pt x="211836" y="274320"/>
                </a:lnTo>
                <a:lnTo>
                  <a:pt x="198120" y="269748"/>
                </a:lnTo>
                <a:lnTo>
                  <a:pt x="195072" y="268224"/>
                </a:lnTo>
                <a:close/>
              </a:path>
              <a:path w="896619" h="295909">
                <a:moveTo>
                  <a:pt x="108204" y="214884"/>
                </a:moveTo>
                <a:lnTo>
                  <a:pt x="100584" y="222504"/>
                </a:lnTo>
                <a:lnTo>
                  <a:pt x="108204" y="228600"/>
                </a:lnTo>
                <a:lnTo>
                  <a:pt x="131064" y="245364"/>
                </a:lnTo>
                <a:lnTo>
                  <a:pt x="155448" y="260604"/>
                </a:lnTo>
                <a:lnTo>
                  <a:pt x="164592" y="265176"/>
                </a:lnTo>
                <a:lnTo>
                  <a:pt x="169164" y="257556"/>
                </a:lnTo>
                <a:lnTo>
                  <a:pt x="160020" y="251460"/>
                </a:lnTo>
                <a:lnTo>
                  <a:pt x="147828" y="245364"/>
                </a:lnTo>
                <a:lnTo>
                  <a:pt x="135636" y="237744"/>
                </a:lnTo>
                <a:lnTo>
                  <a:pt x="114300" y="220980"/>
                </a:lnTo>
                <a:lnTo>
                  <a:pt x="108204" y="214884"/>
                </a:lnTo>
                <a:close/>
              </a:path>
              <a:path w="896619" h="295909">
                <a:moveTo>
                  <a:pt x="44196" y="135636"/>
                </a:moveTo>
                <a:lnTo>
                  <a:pt x="35052" y="138684"/>
                </a:lnTo>
                <a:lnTo>
                  <a:pt x="42672" y="153924"/>
                </a:lnTo>
                <a:lnTo>
                  <a:pt x="50292" y="166116"/>
                </a:lnTo>
                <a:lnTo>
                  <a:pt x="68580" y="188976"/>
                </a:lnTo>
                <a:lnTo>
                  <a:pt x="80772" y="202692"/>
                </a:lnTo>
                <a:lnTo>
                  <a:pt x="86868" y="195072"/>
                </a:lnTo>
                <a:lnTo>
                  <a:pt x="74676" y="181356"/>
                </a:lnTo>
                <a:lnTo>
                  <a:pt x="57912" y="160020"/>
                </a:lnTo>
                <a:lnTo>
                  <a:pt x="51816" y="147828"/>
                </a:lnTo>
                <a:lnTo>
                  <a:pt x="44196" y="135636"/>
                </a:lnTo>
                <a:close/>
              </a:path>
              <a:path w="896619" h="295909">
                <a:moveTo>
                  <a:pt x="12192" y="38100"/>
                </a:moveTo>
                <a:lnTo>
                  <a:pt x="3048" y="38100"/>
                </a:lnTo>
                <a:lnTo>
                  <a:pt x="3048" y="44196"/>
                </a:lnTo>
                <a:lnTo>
                  <a:pt x="13716" y="88392"/>
                </a:lnTo>
                <a:lnTo>
                  <a:pt x="22860" y="112776"/>
                </a:lnTo>
                <a:lnTo>
                  <a:pt x="32004" y="109728"/>
                </a:lnTo>
                <a:lnTo>
                  <a:pt x="22860" y="85344"/>
                </a:lnTo>
                <a:lnTo>
                  <a:pt x="18288" y="71628"/>
                </a:lnTo>
                <a:lnTo>
                  <a:pt x="15240" y="57912"/>
                </a:lnTo>
                <a:lnTo>
                  <a:pt x="13716" y="42672"/>
                </a:lnTo>
                <a:lnTo>
                  <a:pt x="12192" y="38100"/>
                </a:lnTo>
                <a:close/>
              </a:path>
              <a:path w="896619" h="295909">
                <a:moveTo>
                  <a:pt x="9144" y="0"/>
                </a:moveTo>
                <a:lnTo>
                  <a:pt x="0" y="0"/>
                </a:lnTo>
                <a:lnTo>
                  <a:pt x="0" y="9144"/>
                </a:lnTo>
                <a:lnTo>
                  <a:pt x="10668" y="914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05202" y="4983951"/>
            <a:ext cx="2221561" cy="1264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 marR="149225" algn="ctr">
              <a:lnSpc>
                <a:spcPct val="100000"/>
              </a:lnSpc>
            </a:pPr>
            <a:r>
              <a:rPr lang="ru-RU" sz="2000" b="1" spc="-5" dirty="0" smtClean="0">
                <a:latin typeface="Arial"/>
                <a:cs typeface="Arial"/>
              </a:rPr>
              <a:t>Аутистическое расстройство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689"/>
              </a:spcBef>
            </a:pPr>
            <a:r>
              <a:rPr sz="1400" b="1" dirty="0" smtClean="0">
                <a:latin typeface="Arial"/>
                <a:cs typeface="Arial"/>
              </a:rPr>
              <a:t>(</a:t>
            </a:r>
            <a:r>
              <a:rPr lang="ru-RU" sz="1400" b="1" dirty="0" smtClean="0">
                <a:latin typeface="Arial"/>
                <a:cs typeface="Arial"/>
              </a:rPr>
              <a:t>классический аутизм</a:t>
            </a:r>
            <a:r>
              <a:rPr sz="1400" b="1" dirty="0" smtClean="0">
                <a:latin typeface="Arial"/>
                <a:cs typeface="Arial"/>
              </a:rPr>
              <a:t>)  </a:t>
            </a:r>
            <a:r>
              <a:rPr lang="ru-RU" sz="1400" b="1" dirty="0" smtClean="0">
                <a:latin typeface="Arial"/>
                <a:cs typeface="Arial"/>
              </a:rPr>
              <a:t>или</a:t>
            </a:r>
            <a:r>
              <a:rPr sz="1400" b="1" spc="-105" dirty="0" smtClean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“</a:t>
            </a:r>
            <a:r>
              <a:rPr lang="ru-RU" sz="1400" b="1" dirty="0" smtClean="0">
                <a:latin typeface="Arial"/>
                <a:cs typeface="Arial"/>
              </a:rPr>
              <a:t>аутизм</a:t>
            </a:r>
            <a:r>
              <a:rPr sz="1400" b="1" dirty="0" smtClean="0">
                <a:latin typeface="Arial"/>
                <a:cs typeface="Arial"/>
              </a:rPr>
              <a:t>”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38348" y="6617482"/>
            <a:ext cx="12458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1/3 </a:t>
            </a:r>
            <a:r>
              <a:rPr lang="ru-RU" sz="1400" b="1" dirty="0" smtClean="0">
                <a:latin typeface="Arial"/>
                <a:cs typeface="Arial"/>
              </a:rPr>
              <a:t>всех РАС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49572" y="4717525"/>
            <a:ext cx="1623220" cy="2233577"/>
          </a:xfrm>
          <a:custGeom>
            <a:avLst/>
            <a:gdLst/>
            <a:ahLst/>
            <a:cxnLst/>
            <a:rect l="l" t="t" r="r" b="b"/>
            <a:pathLst>
              <a:path w="1274445" h="2327275">
                <a:moveTo>
                  <a:pt x="1062227" y="0"/>
                </a:moveTo>
                <a:lnTo>
                  <a:pt x="213360" y="0"/>
                </a:lnTo>
                <a:lnTo>
                  <a:pt x="164592" y="5576"/>
                </a:lnTo>
                <a:lnTo>
                  <a:pt x="119742" y="21469"/>
                </a:lnTo>
                <a:lnTo>
                  <a:pt x="80118" y="46426"/>
                </a:lnTo>
                <a:lnTo>
                  <a:pt x="47026" y="79194"/>
                </a:lnTo>
                <a:lnTo>
                  <a:pt x="21771" y="118520"/>
                </a:lnTo>
                <a:lnTo>
                  <a:pt x="5660" y="163152"/>
                </a:lnTo>
                <a:lnTo>
                  <a:pt x="0" y="211836"/>
                </a:lnTo>
                <a:lnTo>
                  <a:pt x="0" y="2115312"/>
                </a:lnTo>
                <a:lnTo>
                  <a:pt x="5660" y="2163995"/>
                </a:lnTo>
                <a:lnTo>
                  <a:pt x="21771" y="2208627"/>
                </a:lnTo>
                <a:lnTo>
                  <a:pt x="47026" y="2247953"/>
                </a:lnTo>
                <a:lnTo>
                  <a:pt x="80118" y="2280721"/>
                </a:lnTo>
                <a:lnTo>
                  <a:pt x="119742" y="2305678"/>
                </a:lnTo>
                <a:lnTo>
                  <a:pt x="164592" y="2321571"/>
                </a:lnTo>
                <a:lnTo>
                  <a:pt x="213360" y="2327148"/>
                </a:lnTo>
                <a:lnTo>
                  <a:pt x="1062227" y="2327148"/>
                </a:lnTo>
                <a:lnTo>
                  <a:pt x="1110431" y="2321571"/>
                </a:lnTo>
                <a:lnTo>
                  <a:pt x="1154876" y="2305678"/>
                </a:lnTo>
                <a:lnTo>
                  <a:pt x="1194229" y="2280721"/>
                </a:lnTo>
                <a:lnTo>
                  <a:pt x="1227157" y="2247953"/>
                </a:lnTo>
                <a:lnTo>
                  <a:pt x="1252328" y="2208627"/>
                </a:lnTo>
                <a:lnTo>
                  <a:pt x="1268407" y="2163995"/>
                </a:lnTo>
                <a:lnTo>
                  <a:pt x="1274064" y="2115312"/>
                </a:lnTo>
                <a:lnTo>
                  <a:pt x="1274064" y="211836"/>
                </a:lnTo>
                <a:lnTo>
                  <a:pt x="1268407" y="163152"/>
                </a:lnTo>
                <a:lnTo>
                  <a:pt x="1252328" y="118520"/>
                </a:lnTo>
                <a:lnTo>
                  <a:pt x="1227157" y="79194"/>
                </a:lnTo>
                <a:lnTo>
                  <a:pt x="1194229" y="46426"/>
                </a:lnTo>
                <a:lnTo>
                  <a:pt x="1154876" y="21469"/>
                </a:lnTo>
                <a:lnTo>
                  <a:pt x="1110431" y="5576"/>
                </a:lnTo>
                <a:lnTo>
                  <a:pt x="1062227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0584" y="4716779"/>
            <a:ext cx="1601823" cy="2256675"/>
          </a:xfrm>
          <a:custGeom>
            <a:avLst/>
            <a:gdLst/>
            <a:ahLst/>
            <a:cxnLst/>
            <a:rect l="l" t="t" r="r" b="b"/>
            <a:pathLst>
              <a:path w="1283335" h="2336800">
                <a:moveTo>
                  <a:pt x="1066800" y="0"/>
                </a:moveTo>
                <a:lnTo>
                  <a:pt x="217932" y="0"/>
                </a:lnTo>
                <a:lnTo>
                  <a:pt x="195072" y="1524"/>
                </a:lnTo>
                <a:lnTo>
                  <a:pt x="152400" y="9144"/>
                </a:lnTo>
                <a:lnTo>
                  <a:pt x="114300" y="25908"/>
                </a:lnTo>
                <a:lnTo>
                  <a:pt x="79248" y="48768"/>
                </a:lnTo>
                <a:lnTo>
                  <a:pt x="50292" y="79248"/>
                </a:lnTo>
                <a:lnTo>
                  <a:pt x="25908" y="112776"/>
                </a:lnTo>
                <a:lnTo>
                  <a:pt x="10668" y="152400"/>
                </a:lnTo>
                <a:lnTo>
                  <a:pt x="1524" y="195072"/>
                </a:lnTo>
                <a:lnTo>
                  <a:pt x="0" y="216408"/>
                </a:lnTo>
                <a:lnTo>
                  <a:pt x="0" y="2119884"/>
                </a:lnTo>
                <a:lnTo>
                  <a:pt x="4572" y="2164080"/>
                </a:lnTo>
                <a:lnTo>
                  <a:pt x="18287" y="2203704"/>
                </a:lnTo>
                <a:lnTo>
                  <a:pt x="38100" y="2241804"/>
                </a:lnTo>
                <a:lnTo>
                  <a:pt x="64008" y="2273808"/>
                </a:lnTo>
                <a:lnTo>
                  <a:pt x="96012" y="2299716"/>
                </a:lnTo>
                <a:lnTo>
                  <a:pt x="132587" y="2319528"/>
                </a:lnTo>
                <a:lnTo>
                  <a:pt x="173736" y="2331720"/>
                </a:lnTo>
                <a:lnTo>
                  <a:pt x="217932" y="2336292"/>
                </a:lnTo>
                <a:lnTo>
                  <a:pt x="1066800" y="2336292"/>
                </a:lnTo>
                <a:lnTo>
                  <a:pt x="1088136" y="2334768"/>
                </a:lnTo>
                <a:lnTo>
                  <a:pt x="1109472" y="2331720"/>
                </a:lnTo>
                <a:lnTo>
                  <a:pt x="1130808" y="2327148"/>
                </a:lnTo>
                <a:lnTo>
                  <a:pt x="217932" y="2327148"/>
                </a:lnTo>
                <a:lnTo>
                  <a:pt x="196596" y="2325624"/>
                </a:lnTo>
                <a:lnTo>
                  <a:pt x="155448" y="2318004"/>
                </a:lnTo>
                <a:lnTo>
                  <a:pt x="118872" y="2301240"/>
                </a:lnTo>
                <a:lnTo>
                  <a:pt x="85344" y="2279904"/>
                </a:lnTo>
                <a:lnTo>
                  <a:pt x="45720" y="2235708"/>
                </a:lnTo>
                <a:lnTo>
                  <a:pt x="25908" y="2200656"/>
                </a:lnTo>
                <a:lnTo>
                  <a:pt x="13716" y="2161032"/>
                </a:lnTo>
                <a:lnTo>
                  <a:pt x="10668" y="2141220"/>
                </a:lnTo>
                <a:lnTo>
                  <a:pt x="10668" y="195072"/>
                </a:lnTo>
                <a:lnTo>
                  <a:pt x="25908" y="135636"/>
                </a:lnTo>
                <a:lnTo>
                  <a:pt x="45720" y="100584"/>
                </a:lnTo>
                <a:lnTo>
                  <a:pt x="85344" y="56388"/>
                </a:lnTo>
                <a:lnTo>
                  <a:pt x="118872" y="33528"/>
                </a:lnTo>
                <a:lnTo>
                  <a:pt x="155448" y="18288"/>
                </a:lnTo>
                <a:lnTo>
                  <a:pt x="196596" y="10668"/>
                </a:lnTo>
                <a:lnTo>
                  <a:pt x="217932" y="9144"/>
                </a:lnTo>
                <a:lnTo>
                  <a:pt x="1130808" y="9144"/>
                </a:lnTo>
                <a:lnTo>
                  <a:pt x="1109472" y="4572"/>
                </a:lnTo>
                <a:lnTo>
                  <a:pt x="1088136" y="1524"/>
                </a:lnTo>
                <a:lnTo>
                  <a:pt x="1066800" y="0"/>
                </a:lnTo>
                <a:close/>
              </a:path>
              <a:path w="1283335" h="2336800">
                <a:moveTo>
                  <a:pt x="1130808" y="9144"/>
                </a:moveTo>
                <a:lnTo>
                  <a:pt x="1066800" y="9144"/>
                </a:lnTo>
                <a:lnTo>
                  <a:pt x="1088136" y="10668"/>
                </a:lnTo>
                <a:lnTo>
                  <a:pt x="1107948" y="13716"/>
                </a:lnTo>
                <a:lnTo>
                  <a:pt x="1147572" y="25908"/>
                </a:lnTo>
                <a:lnTo>
                  <a:pt x="1182624" y="44196"/>
                </a:lnTo>
                <a:lnTo>
                  <a:pt x="1213104" y="70104"/>
                </a:lnTo>
                <a:lnTo>
                  <a:pt x="1239012" y="100584"/>
                </a:lnTo>
                <a:lnTo>
                  <a:pt x="1257300" y="135636"/>
                </a:lnTo>
                <a:lnTo>
                  <a:pt x="1269492" y="175260"/>
                </a:lnTo>
                <a:lnTo>
                  <a:pt x="1274064" y="216408"/>
                </a:lnTo>
                <a:lnTo>
                  <a:pt x="1274064" y="2119884"/>
                </a:lnTo>
                <a:lnTo>
                  <a:pt x="1269492" y="2161032"/>
                </a:lnTo>
                <a:lnTo>
                  <a:pt x="1257300" y="2200656"/>
                </a:lnTo>
                <a:lnTo>
                  <a:pt x="1237488" y="2235708"/>
                </a:lnTo>
                <a:lnTo>
                  <a:pt x="1213104" y="2266188"/>
                </a:lnTo>
                <a:lnTo>
                  <a:pt x="1182624" y="2292096"/>
                </a:lnTo>
                <a:lnTo>
                  <a:pt x="1127760" y="2318004"/>
                </a:lnTo>
                <a:lnTo>
                  <a:pt x="1086612" y="2325624"/>
                </a:lnTo>
                <a:lnTo>
                  <a:pt x="1065276" y="2327148"/>
                </a:lnTo>
                <a:lnTo>
                  <a:pt x="1130808" y="2327148"/>
                </a:lnTo>
                <a:lnTo>
                  <a:pt x="1170432" y="2310384"/>
                </a:lnTo>
                <a:lnTo>
                  <a:pt x="1203960" y="2287524"/>
                </a:lnTo>
                <a:lnTo>
                  <a:pt x="1232916" y="2257044"/>
                </a:lnTo>
                <a:lnTo>
                  <a:pt x="1257300" y="2221992"/>
                </a:lnTo>
                <a:lnTo>
                  <a:pt x="1274064" y="2183892"/>
                </a:lnTo>
                <a:lnTo>
                  <a:pt x="1281684" y="2141220"/>
                </a:lnTo>
                <a:lnTo>
                  <a:pt x="1283208" y="2119884"/>
                </a:lnTo>
                <a:lnTo>
                  <a:pt x="1283208" y="216408"/>
                </a:lnTo>
                <a:lnTo>
                  <a:pt x="1278636" y="172212"/>
                </a:lnTo>
                <a:lnTo>
                  <a:pt x="1266444" y="132588"/>
                </a:lnTo>
                <a:lnTo>
                  <a:pt x="1246632" y="94488"/>
                </a:lnTo>
                <a:lnTo>
                  <a:pt x="1219200" y="62484"/>
                </a:lnTo>
                <a:lnTo>
                  <a:pt x="1187196" y="36576"/>
                </a:lnTo>
                <a:lnTo>
                  <a:pt x="1150620" y="16764"/>
                </a:lnTo>
                <a:lnTo>
                  <a:pt x="113080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92648" y="4917757"/>
            <a:ext cx="13763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</a:pPr>
            <a:r>
              <a:rPr lang="ru-RU" sz="1600" b="1" spc="-55" dirty="0" smtClean="0">
                <a:latin typeface="Arial"/>
                <a:cs typeface="Arial"/>
              </a:rPr>
              <a:t>Синдром </a:t>
            </a:r>
            <a:r>
              <a:rPr lang="ru-RU" sz="1600" b="1" spc="-55" dirty="0" err="1" smtClean="0">
                <a:latin typeface="Arial"/>
                <a:cs typeface="Arial"/>
              </a:rPr>
              <a:t>Аспергера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1369" y="6363002"/>
            <a:ext cx="9918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</a:pPr>
            <a:r>
              <a:rPr lang="ru-RU" sz="1200" b="1" spc="-5" dirty="0" smtClean="0">
                <a:latin typeface="Arial"/>
                <a:cs typeface="Arial"/>
              </a:rPr>
              <a:t>Менее </a:t>
            </a:r>
            <a:r>
              <a:rPr sz="1200" b="1" spc="-5" dirty="0" smtClean="0">
                <a:latin typeface="Arial"/>
                <a:cs typeface="Arial"/>
              </a:rPr>
              <a:t>1/6</a:t>
            </a:r>
            <a:r>
              <a:rPr lang="ru-RU" sz="1200" b="1" spc="-5" dirty="0" smtClean="0">
                <a:latin typeface="Arial"/>
                <a:cs typeface="Arial"/>
              </a:rPr>
              <a:t> от всех РАС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96000" y="4721352"/>
            <a:ext cx="3354704" cy="2327275"/>
          </a:xfrm>
          <a:custGeom>
            <a:avLst/>
            <a:gdLst/>
            <a:ahLst/>
            <a:cxnLst/>
            <a:rect l="l" t="t" r="r" b="b"/>
            <a:pathLst>
              <a:path w="3354704" h="2327275">
                <a:moveTo>
                  <a:pt x="2965704" y="0"/>
                </a:moveTo>
                <a:lnTo>
                  <a:pt x="388620" y="0"/>
                </a:lnTo>
                <a:lnTo>
                  <a:pt x="339822" y="3023"/>
                </a:lnTo>
                <a:lnTo>
                  <a:pt x="292847" y="11847"/>
                </a:lnTo>
                <a:lnTo>
                  <a:pt x="248057" y="26108"/>
                </a:lnTo>
                <a:lnTo>
                  <a:pt x="205814" y="45438"/>
                </a:lnTo>
                <a:lnTo>
                  <a:pt x="166481" y="69471"/>
                </a:lnTo>
                <a:lnTo>
                  <a:pt x="130419" y="97841"/>
                </a:lnTo>
                <a:lnTo>
                  <a:pt x="97991" y="130181"/>
                </a:lnTo>
                <a:lnTo>
                  <a:pt x="69558" y="166126"/>
                </a:lnTo>
                <a:lnTo>
                  <a:pt x="45482" y="205309"/>
                </a:lnTo>
                <a:lnTo>
                  <a:pt x="26127" y="247363"/>
                </a:lnTo>
                <a:lnTo>
                  <a:pt x="11853" y="291924"/>
                </a:lnTo>
                <a:lnTo>
                  <a:pt x="3023" y="338623"/>
                </a:lnTo>
                <a:lnTo>
                  <a:pt x="0" y="387096"/>
                </a:lnTo>
                <a:lnTo>
                  <a:pt x="0" y="1938528"/>
                </a:lnTo>
                <a:lnTo>
                  <a:pt x="3023" y="1987325"/>
                </a:lnTo>
                <a:lnTo>
                  <a:pt x="11853" y="2034300"/>
                </a:lnTo>
                <a:lnTo>
                  <a:pt x="26127" y="2079090"/>
                </a:lnTo>
                <a:lnTo>
                  <a:pt x="45482" y="2121333"/>
                </a:lnTo>
                <a:lnTo>
                  <a:pt x="69558" y="2160666"/>
                </a:lnTo>
                <a:lnTo>
                  <a:pt x="97991" y="2196728"/>
                </a:lnTo>
                <a:lnTo>
                  <a:pt x="130419" y="2229156"/>
                </a:lnTo>
                <a:lnTo>
                  <a:pt x="166481" y="2257589"/>
                </a:lnTo>
                <a:lnTo>
                  <a:pt x="205814" y="2281665"/>
                </a:lnTo>
                <a:lnTo>
                  <a:pt x="248057" y="2301020"/>
                </a:lnTo>
                <a:lnTo>
                  <a:pt x="292847" y="2315294"/>
                </a:lnTo>
                <a:lnTo>
                  <a:pt x="339822" y="2324124"/>
                </a:lnTo>
                <a:lnTo>
                  <a:pt x="388620" y="2327148"/>
                </a:lnTo>
                <a:lnTo>
                  <a:pt x="2965704" y="2327148"/>
                </a:lnTo>
                <a:lnTo>
                  <a:pt x="3014501" y="2324124"/>
                </a:lnTo>
                <a:lnTo>
                  <a:pt x="3061476" y="2315294"/>
                </a:lnTo>
                <a:lnTo>
                  <a:pt x="3106266" y="2301020"/>
                </a:lnTo>
                <a:lnTo>
                  <a:pt x="3148509" y="2281665"/>
                </a:lnTo>
                <a:lnTo>
                  <a:pt x="3187842" y="2257589"/>
                </a:lnTo>
                <a:lnTo>
                  <a:pt x="3223904" y="2229156"/>
                </a:lnTo>
                <a:lnTo>
                  <a:pt x="3256332" y="2196728"/>
                </a:lnTo>
                <a:lnTo>
                  <a:pt x="3284765" y="2160666"/>
                </a:lnTo>
                <a:lnTo>
                  <a:pt x="3308841" y="2121333"/>
                </a:lnTo>
                <a:lnTo>
                  <a:pt x="3328196" y="2079090"/>
                </a:lnTo>
                <a:lnTo>
                  <a:pt x="3342470" y="2034300"/>
                </a:lnTo>
                <a:lnTo>
                  <a:pt x="3351300" y="1987325"/>
                </a:lnTo>
                <a:lnTo>
                  <a:pt x="3354324" y="1938528"/>
                </a:lnTo>
                <a:lnTo>
                  <a:pt x="3354324" y="387096"/>
                </a:lnTo>
                <a:lnTo>
                  <a:pt x="3351300" y="338623"/>
                </a:lnTo>
                <a:lnTo>
                  <a:pt x="3342470" y="291924"/>
                </a:lnTo>
                <a:lnTo>
                  <a:pt x="3328196" y="247363"/>
                </a:lnTo>
                <a:lnTo>
                  <a:pt x="3308841" y="205309"/>
                </a:lnTo>
                <a:lnTo>
                  <a:pt x="3284765" y="166126"/>
                </a:lnTo>
                <a:lnTo>
                  <a:pt x="3256332" y="130181"/>
                </a:lnTo>
                <a:lnTo>
                  <a:pt x="3223904" y="97841"/>
                </a:lnTo>
                <a:lnTo>
                  <a:pt x="3187842" y="69471"/>
                </a:lnTo>
                <a:lnTo>
                  <a:pt x="3148509" y="45438"/>
                </a:lnTo>
                <a:lnTo>
                  <a:pt x="3106266" y="26108"/>
                </a:lnTo>
                <a:lnTo>
                  <a:pt x="3061476" y="11847"/>
                </a:lnTo>
                <a:lnTo>
                  <a:pt x="3014501" y="3023"/>
                </a:lnTo>
                <a:lnTo>
                  <a:pt x="2965704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1428" y="4716779"/>
            <a:ext cx="3363595" cy="2336800"/>
          </a:xfrm>
          <a:custGeom>
            <a:avLst/>
            <a:gdLst/>
            <a:ahLst/>
            <a:cxnLst/>
            <a:rect l="l" t="t" r="r" b="b"/>
            <a:pathLst>
              <a:path w="3363595" h="2336800">
                <a:moveTo>
                  <a:pt x="2990088" y="0"/>
                </a:moveTo>
                <a:lnTo>
                  <a:pt x="371856" y="0"/>
                </a:lnTo>
                <a:lnTo>
                  <a:pt x="352044" y="1524"/>
                </a:lnTo>
                <a:lnTo>
                  <a:pt x="333756" y="4572"/>
                </a:lnTo>
                <a:lnTo>
                  <a:pt x="313944" y="7620"/>
                </a:lnTo>
                <a:lnTo>
                  <a:pt x="275844" y="16764"/>
                </a:lnTo>
                <a:lnTo>
                  <a:pt x="239268" y="30480"/>
                </a:lnTo>
                <a:lnTo>
                  <a:pt x="188975" y="56388"/>
                </a:lnTo>
                <a:lnTo>
                  <a:pt x="143256" y="89916"/>
                </a:lnTo>
                <a:lnTo>
                  <a:pt x="102108" y="128016"/>
                </a:lnTo>
                <a:lnTo>
                  <a:pt x="89916" y="143256"/>
                </a:lnTo>
                <a:lnTo>
                  <a:pt x="77724" y="156972"/>
                </a:lnTo>
                <a:lnTo>
                  <a:pt x="67056" y="172212"/>
                </a:lnTo>
                <a:lnTo>
                  <a:pt x="56387" y="188976"/>
                </a:lnTo>
                <a:lnTo>
                  <a:pt x="47244" y="205740"/>
                </a:lnTo>
                <a:lnTo>
                  <a:pt x="39624" y="222504"/>
                </a:lnTo>
                <a:lnTo>
                  <a:pt x="30480" y="239268"/>
                </a:lnTo>
                <a:lnTo>
                  <a:pt x="12192" y="294132"/>
                </a:lnTo>
                <a:lnTo>
                  <a:pt x="4572" y="332232"/>
                </a:lnTo>
                <a:lnTo>
                  <a:pt x="0" y="371856"/>
                </a:lnTo>
                <a:lnTo>
                  <a:pt x="0" y="1964436"/>
                </a:lnTo>
                <a:lnTo>
                  <a:pt x="4572" y="2004060"/>
                </a:lnTo>
                <a:lnTo>
                  <a:pt x="12192" y="2042160"/>
                </a:lnTo>
                <a:lnTo>
                  <a:pt x="30480" y="2097024"/>
                </a:lnTo>
                <a:lnTo>
                  <a:pt x="39624" y="2113788"/>
                </a:lnTo>
                <a:lnTo>
                  <a:pt x="47244" y="2130552"/>
                </a:lnTo>
                <a:lnTo>
                  <a:pt x="56387" y="2147316"/>
                </a:lnTo>
                <a:lnTo>
                  <a:pt x="67056" y="2164080"/>
                </a:lnTo>
                <a:lnTo>
                  <a:pt x="77724" y="2179320"/>
                </a:lnTo>
                <a:lnTo>
                  <a:pt x="89916" y="2193036"/>
                </a:lnTo>
                <a:lnTo>
                  <a:pt x="102108" y="2208276"/>
                </a:lnTo>
                <a:lnTo>
                  <a:pt x="143256" y="2246376"/>
                </a:lnTo>
                <a:lnTo>
                  <a:pt x="188975" y="2279904"/>
                </a:lnTo>
                <a:lnTo>
                  <a:pt x="222504" y="2298192"/>
                </a:lnTo>
                <a:lnTo>
                  <a:pt x="240792" y="2305812"/>
                </a:lnTo>
                <a:lnTo>
                  <a:pt x="257556" y="2313432"/>
                </a:lnTo>
                <a:lnTo>
                  <a:pt x="313944" y="2328672"/>
                </a:lnTo>
                <a:lnTo>
                  <a:pt x="353568" y="2334768"/>
                </a:lnTo>
                <a:lnTo>
                  <a:pt x="373380" y="2336292"/>
                </a:lnTo>
                <a:lnTo>
                  <a:pt x="2990088" y="2336292"/>
                </a:lnTo>
                <a:lnTo>
                  <a:pt x="3011424" y="2334768"/>
                </a:lnTo>
                <a:lnTo>
                  <a:pt x="3029712" y="2331720"/>
                </a:lnTo>
                <a:lnTo>
                  <a:pt x="3049524" y="2328672"/>
                </a:lnTo>
                <a:lnTo>
                  <a:pt x="3056128" y="2327148"/>
                </a:lnTo>
                <a:lnTo>
                  <a:pt x="373380" y="2327148"/>
                </a:lnTo>
                <a:lnTo>
                  <a:pt x="353568" y="2325624"/>
                </a:lnTo>
                <a:lnTo>
                  <a:pt x="315468" y="2319528"/>
                </a:lnTo>
                <a:lnTo>
                  <a:pt x="260604" y="2304288"/>
                </a:lnTo>
                <a:lnTo>
                  <a:pt x="210312" y="2281428"/>
                </a:lnTo>
                <a:lnTo>
                  <a:pt x="193548" y="2270760"/>
                </a:lnTo>
                <a:lnTo>
                  <a:pt x="178308" y="2261616"/>
                </a:lnTo>
                <a:lnTo>
                  <a:pt x="163068" y="2250948"/>
                </a:lnTo>
                <a:lnTo>
                  <a:pt x="149351" y="2238756"/>
                </a:lnTo>
                <a:lnTo>
                  <a:pt x="135636" y="2228088"/>
                </a:lnTo>
                <a:lnTo>
                  <a:pt x="85344" y="2173224"/>
                </a:lnTo>
                <a:lnTo>
                  <a:pt x="47244" y="2109216"/>
                </a:lnTo>
                <a:lnTo>
                  <a:pt x="21336" y="2039112"/>
                </a:lnTo>
                <a:lnTo>
                  <a:pt x="9261" y="1944624"/>
                </a:lnTo>
                <a:lnTo>
                  <a:pt x="9144" y="391668"/>
                </a:lnTo>
                <a:lnTo>
                  <a:pt x="10668" y="371856"/>
                </a:lnTo>
                <a:lnTo>
                  <a:pt x="12309" y="352044"/>
                </a:lnTo>
                <a:lnTo>
                  <a:pt x="13716" y="333756"/>
                </a:lnTo>
                <a:lnTo>
                  <a:pt x="18287" y="315468"/>
                </a:lnTo>
                <a:lnTo>
                  <a:pt x="21336" y="297180"/>
                </a:lnTo>
                <a:lnTo>
                  <a:pt x="33527" y="260604"/>
                </a:lnTo>
                <a:lnTo>
                  <a:pt x="39624" y="243840"/>
                </a:lnTo>
                <a:lnTo>
                  <a:pt x="47244" y="225552"/>
                </a:lnTo>
                <a:lnTo>
                  <a:pt x="56387" y="210312"/>
                </a:lnTo>
                <a:lnTo>
                  <a:pt x="65532" y="193548"/>
                </a:lnTo>
                <a:lnTo>
                  <a:pt x="97536" y="147828"/>
                </a:lnTo>
                <a:lnTo>
                  <a:pt x="135636" y="108204"/>
                </a:lnTo>
                <a:lnTo>
                  <a:pt x="193548" y="64008"/>
                </a:lnTo>
                <a:lnTo>
                  <a:pt x="260604" y="32004"/>
                </a:lnTo>
                <a:lnTo>
                  <a:pt x="315468" y="16764"/>
                </a:lnTo>
                <a:lnTo>
                  <a:pt x="335280" y="13716"/>
                </a:lnTo>
                <a:lnTo>
                  <a:pt x="353568" y="10668"/>
                </a:lnTo>
                <a:lnTo>
                  <a:pt x="373380" y="9144"/>
                </a:lnTo>
                <a:lnTo>
                  <a:pt x="3056128" y="9144"/>
                </a:lnTo>
                <a:lnTo>
                  <a:pt x="3049524" y="7620"/>
                </a:lnTo>
                <a:lnTo>
                  <a:pt x="3009900" y="1524"/>
                </a:lnTo>
                <a:lnTo>
                  <a:pt x="2990088" y="0"/>
                </a:lnTo>
                <a:close/>
              </a:path>
              <a:path w="3363595" h="2336800">
                <a:moveTo>
                  <a:pt x="3056128" y="9144"/>
                </a:moveTo>
                <a:lnTo>
                  <a:pt x="2990088" y="9144"/>
                </a:lnTo>
                <a:lnTo>
                  <a:pt x="3009900" y="10668"/>
                </a:lnTo>
                <a:lnTo>
                  <a:pt x="3029712" y="13716"/>
                </a:lnTo>
                <a:lnTo>
                  <a:pt x="3084576" y="25908"/>
                </a:lnTo>
                <a:lnTo>
                  <a:pt x="3153155" y="54864"/>
                </a:lnTo>
                <a:lnTo>
                  <a:pt x="3200400" y="85344"/>
                </a:lnTo>
                <a:lnTo>
                  <a:pt x="3253740" y="134112"/>
                </a:lnTo>
                <a:lnTo>
                  <a:pt x="3265931" y="149352"/>
                </a:lnTo>
                <a:lnTo>
                  <a:pt x="3278124" y="163068"/>
                </a:lnTo>
                <a:lnTo>
                  <a:pt x="3316224" y="227076"/>
                </a:lnTo>
                <a:lnTo>
                  <a:pt x="3342131" y="297180"/>
                </a:lnTo>
                <a:lnTo>
                  <a:pt x="3345179" y="315468"/>
                </a:lnTo>
                <a:lnTo>
                  <a:pt x="3349752" y="333756"/>
                </a:lnTo>
                <a:lnTo>
                  <a:pt x="3354206" y="391668"/>
                </a:lnTo>
                <a:lnTo>
                  <a:pt x="3354324" y="1944624"/>
                </a:lnTo>
                <a:lnTo>
                  <a:pt x="3352800" y="1964436"/>
                </a:lnTo>
                <a:lnTo>
                  <a:pt x="3351158" y="1984248"/>
                </a:lnTo>
                <a:lnTo>
                  <a:pt x="3349752" y="2002536"/>
                </a:lnTo>
                <a:lnTo>
                  <a:pt x="3345179" y="2020824"/>
                </a:lnTo>
                <a:lnTo>
                  <a:pt x="3342131" y="2039112"/>
                </a:lnTo>
                <a:lnTo>
                  <a:pt x="3329940" y="2075688"/>
                </a:lnTo>
                <a:lnTo>
                  <a:pt x="3323844" y="2092452"/>
                </a:lnTo>
                <a:lnTo>
                  <a:pt x="3316224" y="2110740"/>
                </a:lnTo>
                <a:lnTo>
                  <a:pt x="3307079" y="2125980"/>
                </a:lnTo>
                <a:lnTo>
                  <a:pt x="3297936" y="2142744"/>
                </a:lnTo>
                <a:lnTo>
                  <a:pt x="3288792" y="2157984"/>
                </a:lnTo>
                <a:lnTo>
                  <a:pt x="3278124" y="2173224"/>
                </a:lnTo>
                <a:lnTo>
                  <a:pt x="3265931" y="2186940"/>
                </a:lnTo>
                <a:lnTo>
                  <a:pt x="3253740" y="2202180"/>
                </a:lnTo>
                <a:lnTo>
                  <a:pt x="3214116" y="2240280"/>
                </a:lnTo>
                <a:lnTo>
                  <a:pt x="3168396" y="2272284"/>
                </a:lnTo>
                <a:lnTo>
                  <a:pt x="3102864" y="2304288"/>
                </a:lnTo>
                <a:lnTo>
                  <a:pt x="3048000" y="2319528"/>
                </a:lnTo>
                <a:lnTo>
                  <a:pt x="3028188" y="2322576"/>
                </a:lnTo>
                <a:lnTo>
                  <a:pt x="3009900" y="2325624"/>
                </a:lnTo>
                <a:lnTo>
                  <a:pt x="2990088" y="2327148"/>
                </a:lnTo>
                <a:lnTo>
                  <a:pt x="3056128" y="2327148"/>
                </a:lnTo>
                <a:lnTo>
                  <a:pt x="3069336" y="2324100"/>
                </a:lnTo>
                <a:lnTo>
                  <a:pt x="3087624" y="2319528"/>
                </a:lnTo>
                <a:lnTo>
                  <a:pt x="3105912" y="2311908"/>
                </a:lnTo>
                <a:lnTo>
                  <a:pt x="3124200" y="2305812"/>
                </a:lnTo>
                <a:lnTo>
                  <a:pt x="3174492" y="2279904"/>
                </a:lnTo>
                <a:lnTo>
                  <a:pt x="3220212" y="2246376"/>
                </a:lnTo>
                <a:lnTo>
                  <a:pt x="3261360" y="2208276"/>
                </a:lnTo>
                <a:lnTo>
                  <a:pt x="3273552" y="2193036"/>
                </a:lnTo>
                <a:lnTo>
                  <a:pt x="3285744" y="2179320"/>
                </a:lnTo>
                <a:lnTo>
                  <a:pt x="3296412" y="2164080"/>
                </a:lnTo>
                <a:lnTo>
                  <a:pt x="3307079" y="2147316"/>
                </a:lnTo>
                <a:lnTo>
                  <a:pt x="3316224" y="2130552"/>
                </a:lnTo>
                <a:lnTo>
                  <a:pt x="3323844" y="2113788"/>
                </a:lnTo>
                <a:lnTo>
                  <a:pt x="3332988" y="2097024"/>
                </a:lnTo>
                <a:lnTo>
                  <a:pt x="3351276" y="2042160"/>
                </a:lnTo>
                <a:lnTo>
                  <a:pt x="3355848" y="2022348"/>
                </a:lnTo>
                <a:lnTo>
                  <a:pt x="3358896" y="2004060"/>
                </a:lnTo>
                <a:lnTo>
                  <a:pt x="3363468" y="1944624"/>
                </a:lnTo>
                <a:lnTo>
                  <a:pt x="3363468" y="391668"/>
                </a:lnTo>
                <a:lnTo>
                  <a:pt x="3358896" y="332232"/>
                </a:lnTo>
                <a:lnTo>
                  <a:pt x="3351276" y="294132"/>
                </a:lnTo>
                <a:lnTo>
                  <a:pt x="3332988" y="239268"/>
                </a:lnTo>
                <a:lnTo>
                  <a:pt x="3323844" y="222504"/>
                </a:lnTo>
                <a:lnTo>
                  <a:pt x="3316224" y="205740"/>
                </a:lnTo>
                <a:lnTo>
                  <a:pt x="3305555" y="188976"/>
                </a:lnTo>
                <a:lnTo>
                  <a:pt x="3296412" y="172212"/>
                </a:lnTo>
                <a:lnTo>
                  <a:pt x="3285744" y="156972"/>
                </a:lnTo>
                <a:lnTo>
                  <a:pt x="3247644" y="114300"/>
                </a:lnTo>
                <a:lnTo>
                  <a:pt x="3204972" y="77724"/>
                </a:lnTo>
                <a:lnTo>
                  <a:pt x="3140964" y="38100"/>
                </a:lnTo>
                <a:lnTo>
                  <a:pt x="3122676" y="30480"/>
                </a:lnTo>
                <a:lnTo>
                  <a:pt x="3105912" y="22860"/>
                </a:lnTo>
                <a:lnTo>
                  <a:pt x="3087624" y="16764"/>
                </a:lnTo>
                <a:lnTo>
                  <a:pt x="3069336" y="12192"/>
                </a:lnTo>
                <a:lnTo>
                  <a:pt x="305612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65963" y="4827981"/>
            <a:ext cx="220916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</a:pPr>
            <a:r>
              <a:rPr lang="ru-RU" sz="1800" b="1" spc="-10" dirty="0" err="1" smtClean="0">
                <a:latin typeface="Arial"/>
                <a:cs typeface="Arial"/>
              </a:rPr>
              <a:t>Первазивное</a:t>
            </a:r>
            <a:r>
              <a:rPr lang="ru-RU" sz="1800" b="1" spc="-10" dirty="0" smtClean="0">
                <a:latin typeface="Arial"/>
                <a:cs typeface="Arial"/>
              </a:rPr>
              <a:t> расстройство развития </a:t>
            </a:r>
            <a:r>
              <a:rPr sz="1800" b="1" spc="-5" dirty="0" smtClean="0">
                <a:latin typeface="Arial"/>
                <a:cs typeface="Arial"/>
              </a:rPr>
              <a:t>– </a:t>
            </a:r>
            <a:r>
              <a:rPr lang="ru-RU" sz="1800" b="1" spc="-5" dirty="0" smtClean="0">
                <a:latin typeface="Arial"/>
                <a:cs typeface="Arial"/>
              </a:rPr>
              <a:t>не уточненное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89279" y="6139129"/>
            <a:ext cx="9639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(PDD-NOS)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38175" y="6553200"/>
            <a:ext cx="18662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spc="-10" dirty="0" smtClean="0">
                <a:latin typeface="Arial"/>
                <a:cs typeface="Arial"/>
              </a:rPr>
              <a:t>Примерно </a:t>
            </a:r>
            <a:r>
              <a:rPr sz="1400" b="1" dirty="0" smtClean="0">
                <a:latin typeface="Arial"/>
                <a:cs typeface="Arial"/>
              </a:rPr>
              <a:t>½ </a:t>
            </a:r>
            <a:r>
              <a:rPr lang="ru-RU" sz="1400" b="1" dirty="0" smtClean="0">
                <a:latin typeface="Arial"/>
                <a:cs typeface="Arial"/>
              </a:rPr>
              <a:t>от всех РАС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25524" y="4648200"/>
            <a:ext cx="381000" cy="2287905"/>
          </a:xfrm>
          <a:custGeom>
            <a:avLst/>
            <a:gdLst/>
            <a:ahLst/>
            <a:cxnLst/>
            <a:rect l="l" t="t" r="r" b="b"/>
            <a:pathLst>
              <a:path w="381000" h="2287904">
                <a:moveTo>
                  <a:pt x="316992" y="0"/>
                </a:moveTo>
                <a:lnTo>
                  <a:pt x="64007" y="0"/>
                </a:lnTo>
                <a:lnTo>
                  <a:pt x="39219" y="5072"/>
                </a:lnTo>
                <a:lnTo>
                  <a:pt x="18859" y="18859"/>
                </a:lnTo>
                <a:lnTo>
                  <a:pt x="5072" y="39219"/>
                </a:lnTo>
                <a:lnTo>
                  <a:pt x="0" y="64007"/>
                </a:lnTo>
                <a:lnTo>
                  <a:pt x="0" y="2223516"/>
                </a:lnTo>
                <a:lnTo>
                  <a:pt x="5072" y="2248304"/>
                </a:lnTo>
                <a:lnTo>
                  <a:pt x="18859" y="2268664"/>
                </a:lnTo>
                <a:lnTo>
                  <a:pt x="39219" y="2282451"/>
                </a:lnTo>
                <a:lnTo>
                  <a:pt x="64007" y="2287524"/>
                </a:lnTo>
                <a:lnTo>
                  <a:pt x="316992" y="2287524"/>
                </a:lnTo>
                <a:lnTo>
                  <a:pt x="342423" y="2282451"/>
                </a:lnTo>
                <a:lnTo>
                  <a:pt x="362712" y="2268664"/>
                </a:lnTo>
                <a:lnTo>
                  <a:pt x="376142" y="2248304"/>
                </a:lnTo>
                <a:lnTo>
                  <a:pt x="381000" y="2223516"/>
                </a:lnTo>
                <a:lnTo>
                  <a:pt x="381000" y="64007"/>
                </a:lnTo>
                <a:lnTo>
                  <a:pt x="376142" y="39219"/>
                </a:lnTo>
                <a:lnTo>
                  <a:pt x="362712" y="18859"/>
                </a:lnTo>
                <a:lnTo>
                  <a:pt x="342423" y="5072"/>
                </a:lnTo>
                <a:lnTo>
                  <a:pt x="31699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0952" y="4643628"/>
            <a:ext cx="390525" cy="2296795"/>
          </a:xfrm>
          <a:custGeom>
            <a:avLst/>
            <a:gdLst/>
            <a:ahLst/>
            <a:cxnLst/>
            <a:rect l="l" t="t" r="r" b="b"/>
            <a:pathLst>
              <a:path w="390525" h="2296795">
                <a:moveTo>
                  <a:pt x="329184" y="0"/>
                </a:moveTo>
                <a:lnTo>
                  <a:pt x="60959" y="0"/>
                </a:lnTo>
                <a:lnTo>
                  <a:pt x="53339" y="1524"/>
                </a:lnTo>
                <a:lnTo>
                  <a:pt x="41147" y="4572"/>
                </a:lnTo>
                <a:lnTo>
                  <a:pt x="41147" y="6096"/>
                </a:lnTo>
                <a:lnTo>
                  <a:pt x="30479" y="12192"/>
                </a:lnTo>
                <a:lnTo>
                  <a:pt x="28956" y="12192"/>
                </a:lnTo>
                <a:lnTo>
                  <a:pt x="19811" y="19812"/>
                </a:lnTo>
                <a:lnTo>
                  <a:pt x="12191" y="30480"/>
                </a:lnTo>
                <a:lnTo>
                  <a:pt x="10667" y="30480"/>
                </a:lnTo>
                <a:lnTo>
                  <a:pt x="4571" y="41148"/>
                </a:lnTo>
                <a:lnTo>
                  <a:pt x="4571" y="42672"/>
                </a:lnTo>
                <a:lnTo>
                  <a:pt x="1523" y="54864"/>
                </a:lnTo>
                <a:lnTo>
                  <a:pt x="0" y="62484"/>
                </a:lnTo>
                <a:lnTo>
                  <a:pt x="0" y="2235708"/>
                </a:lnTo>
                <a:lnTo>
                  <a:pt x="1523" y="2241804"/>
                </a:lnTo>
                <a:lnTo>
                  <a:pt x="3047" y="2249424"/>
                </a:lnTo>
                <a:lnTo>
                  <a:pt x="4571" y="2253996"/>
                </a:lnTo>
                <a:lnTo>
                  <a:pt x="4571" y="2255520"/>
                </a:lnTo>
                <a:lnTo>
                  <a:pt x="10667" y="2266188"/>
                </a:lnTo>
                <a:lnTo>
                  <a:pt x="12191" y="2266188"/>
                </a:lnTo>
                <a:lnTo>
                  <a:pt x="19811" y="2276856"/>
                </a:lnTo>
                <a:lnTo>
                  <a:pt x="28956" y="2284476"/>
                </a:lnTo>
                <a:lnTo>
                  <a:pt x="30479" y="2284476"/>
                </a:lnTo>
                <a:lnTo>
                  <a:pt x="41147" y="2290572"/>
                </a:lnTo>
                <a:lnTo>
                  <a:pt x="47243" y="2293620"/>
                </a:lnTo>
                <a:lnTo>
                  <a:pt x="54863" y="2295144"/>
                </a:lnTo>
                <a:lnTo>
                  <a:pt x="60959" y="2296668"/>
                </a:lnTo>
                <a:lnTo>
                  <a:pt x="329184" y="2296668"/>
                </a:lnTo>
                <a:lnTo>
                  <a:pt x="336803" y="2295144"/>
                </a:lnTo>
                <a:lnTo>
                  <a:pt x="342899" y="2293620"/>
                </a:lnTo>
                <a:lnTo>
                  <a:pt x="348996" y="2290572"/>
                </a:lnTo>
                <a:lnTo>
                  <a:pt x="354329" y="2287524"/>
                </a:lnTo>
                <a:lnTo>
                  <a:pt x="68579" y="2287524"/>
                </a:lnTo>
                <a:lnTo>
                  <a:pt x="62484" y="2286000"/>
                </a:lnTo>
                <a:lnTo>
                  <a:pt x="56387" y="2286000"/>
                </a:lnTo>
                <a:lnTo>
                  <a:pt x="50291" y="2284476"/>
                </a:lnTo>
                <a:lnTo>
                  <a:pt x="45719" y="2282952"/>
                </a:lnTo>
                <a:lnTo>
                  <a:pt x="35051" y="2276856"/>
                </a:lnTo>
                <a:lnTo>
                  <a:pt x="27736" y="2270760"/>
                </a:lnTo>
                <a:lnTo>
                  <a:pt x="27431" y="2270760"/>
                </a:lnTo>
                <a:lnTo>
                  <a:pt x="25907" y="2269236"/>
                </a:lnTo>
                <a:lnTo>
                  <a:pt x="26125" y="2269236"/>
                </a:lnTo>
                <a:lnTo>
                  <a:pt x="18287" y="2260092"/>
                </a:lnTo>
                <a:lnTo>
                  <a:pt x="18941" y="2260092"/>
                </a:lnTo>
                <a:lnTo>
                  <a:pt x="13715" y="2250948"/>
                </a:lnTo>
                <a:lnTo>
                  <a:pt x="12191" y="2244852"/>
                </a:lnTo>
                <a:lnTo>
                  <a:pt x="10667" y="2240280"/>
                </a:lnTo>
                <a:lnTo>
                  <a:pt x="9143" y="2234184"/>
                </a:lnTo>
                <a:lnTo>
                  <a:pt x="9143" y="62484"/>
                </a:lnTo>
                <a:lnTo>
                  <a:pt x="12191" y="50292"/>
                </a:lnTo>
                <a:lnTo>
                  <a:pt x="13715" y="45720"/>
                </a:lnTo>
                <a:lnTo>
                  <a:pt x="18941" y="36576"/>
                </a:lnTo>
                <a:lnTo>
                  <a:pt x="18287" y="36576"/>
                </a:lnTo>
                <a:lnTo>
                  <a:pt x="26125" y="27432"/>
                </a:lnTo>
                <a:lnTo>
                  <a:pt x="25907" y="27432"/>
                </a:lnTo>
                <a:lnTo>
                  <a:pt x="27431" y="25908"/>
                </a:lnTo>
                <a:lnTo>
                  <a:pt x="27736" y="25908"/>
                </a:lnTo>
                <a:lnTo>
                  <a:pt x="35051" y="19812"/>
                </a:lnTo>
                <a:lnTo>
                  <a:pt x="45719" y="13716"/>
                </a:lnTo>
                <a:lnTo>
                  <a:pt x="50291" y="12192"/>
                </a:lnTo>
                <a:lnTo>
                  <a:pt x="62484" y="9144"/>
                </a:lnTo>
                <a:lnTo>
                  <a:pt x="354330" y="9144"/>
                </a:lnTo>
                <a:lnTo>
                  <a:pt x="348996" y="6096"/>
                </a:lnTo>
                <a:lnTo>
                  <a:pt x="348996" y="4572"/>
                </a:lnTo>
                <a:lnTo>
                  <a:pt x="342899" y="3048"/>
                </a:lnTo>
                <a:lnTo>
                  <a:pt x="335279" y="1524"/>
                </a:lnTo>
                <a:lnTo>
                  <a:pt x="329184" y="0"/>
                </a:lnTo>
                <a:close/>
              </a:path>
              <a:path w="390525" h="2296795">
                <a:moveTo>
                  <a:pt x="364235" y="2269236"/>
                </a:moveTo>
                <a:lnTo>
                  <a:pt x="355091" y="2276856"/>
                </a:lnTo>
                <a:lnTo>
                  <a:pt x="344423" y="2282952"/>
                </a:lnTo>
                <a:lnTo>
                  <a:pt x="345947" y="2282952"/>
                </a:lnTo>
                <a:lnTo>
                  <a:pt x="327659" y="2287524"/>
                </a:lnTo>
                <a:lnTo>
                  <a:pt x="354329" y="2287524"/>
                </a:lnTo>
                <a:lnTo>
                  <a:pt x="359664" y="2284476"/>
                </a:lnTo>
                <a:lnTo>
                  <a:pt x="361187" y="2284476"/>
                </a:lnTo>
                <a:lnTo>
                  <a:pt x="370331" y="2276856"/>
                </a:lnTo>
                <a:lnTo>
                  <a:pt x="374686" y="2270760"/>
                </a:lnTo>
                <a:lnTo>
                  <a:pt x="364235" y="2270760"/>
                </a:lnTo>
                <a:lnTo>
                  <a:pt x="364235" y="2269236"/>
                </a:lnTo>
                <a:close/>
              </a:path>
              <a:path w="390525" h="2296795">
                <a:moveTo>
                  <a:pt x="25907" y="2269236"/>
                </a:moveTo>
                <a:lnTo>
                  <a:pt x="27431" y="2270760"/>
                </a:lnTo>
                <a:lnTo>
                  <a:pt x="26669" y="2269871"/>
                </a:lnTo>
                <a:lnTo>
                  <a:pt x="25907" y="2269236"/>
                </a:lnTo>
                <a:close/>
              </a:path>
              <a:path w="390525" h="2296795">
                <a:moveTo>
                  <a:pt x="26669" y="2269871"/>
                </a:moveTo>
                <a:lnTo>
                  <a:pt x="27431" y="2270760"/>
                </a:lnTo>
                <a:lnTo>
                  <a:pt x="27736" y="2270760"/>
                </a:lnTo>
                <a:lnTo>
                  <a:pt x="26669" y="2269871"/>
                </a:lnTo>
                <a:close/>
              </a:path>
              <a:path w="390525" h="2296795">
                <a:moveTo>
                  <a:pt x="382959" y="2260092"/>
                </a:moveTo>
                <a:lnTo>
                  <a:pt x="371855" y="2260092"/>
                </a:lnTo>
                <a:lnTo>
                  <a:pt x="364235" y="2270760"/>
                </a:lnTo>
                <a:lnTo>
                  <a:pt x="374686" y="2270760"/>
                </a:lnTo>
                <a:lnTo>
                  <a:pt x="377952" y="2266188"/>
                </a:lnTo>
                <a:lnTo>
                  <a:pt x="379475" y="2266188"/>
                </a:lnTo>
                <a:lnTo>
                  <a:pt x="382959" y="2260092"/>
                </a:lnTo>
                <a:close/>
              </a:path>
              <a:path w="390525" h="2296795">
                <a:moveTo>
                  <a:pt x="26125" y="2269236"/>
                </a:moveTo>
                <a:lnTo>
                  <a:pt x="25907" y="2269236"/>
                </a:lnTo>
                <a:lnTo>
                  <a:pt x="26669" y="2269871"/>
                </a:lnTo>
                <a:lnTo>
                  <a:pt x="26125" y="2269236"/>
                </a:lnTo>
                <a:close/>
              </a:path>
              <a:path w="390525" h="2296795">
                <a:moveTo>
                  <a:pt x="18941" y="2260092"/>
                </a:moveTo>
                <a:lnTo>
                  <a:pt x="18287" y="2260092"/>
                </a:lnTo>
                <a:lnTo>
                  <a:pt x="19811" y="2261616"/>
                </a:lnTo>
                <a:lnTo>
                  <a:pt x="18941" y="2260092"/>
                </a:lnTo>
                <a:close/>
              </a:path>
              <a:path w="390525" h="2296795">
                <a:moveTo>
                  <a:pt x="370331" y="35052"/>
                </a:moveTo>
                <a:lnTo>
                  <a:pt x="376428" y="45720"/>
                </a:lnTo>
                <a:lnTo>
                  <a:pt x="377952" y="51816"/>
                </a:lnTo>
                <a:lnTo>
                  <a:pt x="379475" y="56388"/>
                </a:lnTo>
                <a:lnTo>
                  <a:pt x="380999" y="62484"/>
                </a:lnTo>
                <a:lnTo>
                  <a:pt x="380999" y="2234184"/>
                </a:lnTo>
                <a:lnTo>
                  <a:pt x="377952" y="2246376"/>
                </a:lnTo>
                <a:lnTo>
                  <a:pt x="376428" y="2250948"/>
                </a:lnTo>
                <a:lnTo>
                  <a:pt x="370331" y="2261616"/>
                </a:lnTo>
                <a:lnTo>
                  <a:pt x="371855" y="2260092"/>
                </a:lnTo>
                <a:lnTo>
                  <a:pt x="382959" y="2260092"/>
                </a:lnTo>
                <a:lnTo>
                  <a:pt x="385572" y="2255520"/>
                </a:lnTo>
                <a:lnTo>
                  <a:pt x="385572" y="2253996"/>
                </a:lnTo>
                <a:lnTo>
                  <a:pt x="388620" y="2241804"/>
                </a:lnTo>
                <a:lnTo>
                  <a:pt x="390143" y="2234184"/>
                </a:lnTo>
                <a:lnTo>
                  <a:pt x="390143" y="60960"/>
                </a:lnTo>
                <a:lnTo>
                  <a:pt x="388620" y="54864"/>
                </a:lnTo>
                <a:lnTo>
                  <a:pt x="387096" y="47244"/>
                </a:lnTo>
                <a:lnTo>
                  <a:pt x="385572" y="42672"/>
                </a:lnTo>
                <a:lnTo>
                  <a:pt x="385572" y="41148"/>
                </a:lnTo>
                <a:lnTo>
                  <a:pt x="382959" y="36576"/>
                </a:lnTo>
                <a:lnTo>
                  <a:pt x="371855" y="36576"/>
                </a:lnTo>
                <a:lnTo>
                  <a:pt x="370331" y="35052"/>
                </a:lnTo>
                <a:close/>
              </a:path>
              <a:path w="390525" h="2296795">
                <a:moveTo>
                  <a:pt x="19811" y="35052"/>
                </a:moveTo>
                <a:lnTo>
                  <a:pt x="18287" y="36576"/>
                </a:lnTo>
                <a:lnTo>
                  <a:pt x="18941" y="36576"/>
                </a:lnTo>
                <a:lnTo>
                  <a:pt x="19811" y="35052"/>
                </a:lnTo>
                <a:close/>
              </a:path>
              <a:path w="390525" h="2296795">
                <a:moveTo>
                  <a:pt x="374686" y="25908"/>
                </a:moveTo>
                <a:lnTo>
                  <a:pt x="364235" y="25908"/>
                </a:lnTo>
                <a:lnTo>
                  <a:pt x="371855" y="36576"/>
                </a:lnTo>
                <a:lnTo>
                  <a:pt x="382959" y="36576"/>
                </a:lnTo>
                <a:lnTo>
                  <a:pt x="379475" y="30480"/>
                </a:lnTo>
                <a:lnTo>
                  <a:pt x="377952" y="30480"/>
                </a:lnTo>
                <a:lnTo>
                  <a:pt x="374686" y="25908"/>
                </a:lnTo>
                <a:close/>
              </a:path>
              <a:path w="390525" h="2296795">
                <a:moveTo>
                  <a:pt x="27431" y="25908"/>
                </a:moveTo>
                <a:lnTo>
                  <a:pt x="25907" y="27432"/>
                </a:lnTo>
                <a:lnTo>
                  <a:pt x="26670" y="26797"/>
                </a:lnTo>
                <a:lnTo>
                  <a:pt x="27431" y="25908"/>
                </a:lnTo>
                <a:close/>
              </a:path>
              <a:path w="390525" h="2296795">
                <a:moveTo>
                  <a:pt x="26669" y="26797"/>
                </a:moveTo>
                <a:lnTo>
                  <a:pt x="25907" y="27432"/>
                </a:lnTo>
                <a:lnTo>
                  <a:pt x="26125" y="27432"/>
                </a:lnTo>
                <a:lnTo>
                  <a:pt x="26669" y="26797"/>
                </a:lnTo>
                <a:close/>
              </a:path>
              <a:path w="390525" h="2296795">
                <a:moveTo>
                  <a:pt x="354330" y="9144"/>
                </a:moveTo>
                <a:lnTo>
                  <a:pt x="329184" y="9144"/>
                </a:lnTo>
                <a:lnTo>
                  <a:pt x="333755" y="10668"/>
                </a:lnTo>
                <a:lnTo>
                  <a:pt x="345947" y="13716"/>
                </a:lnTo>
                <a:lnTo>
                  <a:pt x="344423" y="13716"/>
                </a:lnTo>
                <a:lnTo>
                  <a:pt x="355091" y="19812"/>
                </a:lnTo>
                <a:lnTo>
                  <a:pt x="364235" y="27432"/>
                </a:lnTo>
                <a:lnTo>
                  <a:pt x="364235" y="25908"/>
                </a:lnTo>
                <a:lnTo>
                  <a:pt x="374686" y="25908"/>
                </a:lnTo>
                <a:lnTo>
                  <a:pt x="370331" y="19812"/>
                </a:lnTo>
                <a:lnTo>
                  <a:pt x="361187" y="12192"/>
                </a:lnTo>
                <a:lnTo>
                  <a:pt x="359664" y="12192"/>
                </a:lnTo>
                <a:lnTo>
                  <a:pt x="354330" y="9144"/>
                </a:lnTo>
                <a:close/>
              </a:path>
              <a:path w="390525" h="2296795">
                <a:moveTo>
                  <a:pt x="27736" y="25908"/>
                </a:moveTo>
                <a:lnTo>
                  <a:pt x="27431" y="25908"/>
                </a:lnTo>
                <a:lnTo>
                  <a:pt x="26669" y="26797"/>
                </a:lnTo>
                <a:lnTo>
                  <a:pt x="27736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558355" y="5504652"/>
            <a:ext cx="192360" cy="14243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lang="ru-RU" sz="1400" b="1" spc="-10" dirty="0" smtClean="0">
                <a:latin typeface="Arial"/>
                <a:cs typeface="Arial"/>
              </a:rPr>
              <a:t>Синдром </a:t>
            </a:r>
            <a:r>
              <a:rPr lang="ru-RU" sz="1400" b="1" spc="-10" dirty="0" err="1" smtClean="0">
                <a:latin typeface="Arial"/>
                <a:cs typeface="Arial"/>
              </a:rPr>
              <a:t>Ретта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17540" y="1031240"/>
            <a:ext cx="23012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600" spc="-5" dirty="0" smtClean="0">
                <a:latin typeface="Arial"/>
                <a:cs typeface="Arial"/>
              </a:rPr>
              <a:t>Есть </a:t>
            </a:r>
            <a:r>
              <a:rPr sz="1600" spc="-5" dirty="0" smtClean="0">
                <a:latin typeface="Arial"/>
                <a:cs typeface="Arial"/>
              </a:rPr>
              <a:t>5 </a:t>
            </a:r>
            <a:r>
              <a:rPr lang="ru-RU" sz="1600" spc="-5" dirty="0" err="1" smtClean="0">
                <a:latin typeface="Arial"/>
                <a:cs typeface="Arial"/>
              </a:rPr>
              <a:t>первазивных</a:t>
            </a:r>
            <a:r>
              <a:rPr lang="ru-RU" sz="1600" spc="-5" dirty="0" smtClean="0">
                <a:latin typeface="Arial"/>
                <a:cs typeface="Arial"/>
              </a:rPr>
              <a:t> расстройств развития</a:t>
            </a:r>
            <a:r>
              <a:rPr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17540" y="2006600"/>
            <a:ext cx="27470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 smtClean="0">
                <a:latin typeface="Arial"/>
                <a:cs typeface="Arial"/>
              </a:rPr>
              <a:t>Из 5 расстройств, 3 являются </a:t>
            </a:r>
            <a:r>
              <a:rPr lang="ru-RU" sz="1600" b="1" spc="-15" dirty="0" smtClean="0">
                <a:latin typeface="Arial"/>
                <a:cs typeface="Arial"/>
              </a:rPr>
              <a:t>расстройствами аутистического спектра (РАС)</a:t>
            </a:r>
            <a:r>
              <a:rPr sz="1600" spc="-5" dirty="0" smtClean="0">
                <a:latin typeface="Arial"/>
                <a:cs typeface="Arial"/>
              </a:rPr>
              <a:t>,</a:t>
            </a:r>
            <a:r>
              <a:rPr lang="ru-RU" sz="1600" spc="-5" dirty="0" smtClean="0">
                <a:latin typeface="Arial"/>
                <a:cs typeface="Arial"/>
              </a:rPr>
              <a:t> они выделены фиолетовым цветом ниже</a:t>
            </a:r>
            <a:r>
              <a:rPr sz="1600" spc="-20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0"/>
          <p:cNvSpPr/>
          <p:nvPr/>
        </p:nvSpPr>
        <p:spPr>
          <a:xfrm>
            <a:off x="608457" y="4648200"/>
            <a:ext cx="884046" cy="2325254"/>
          </a:xfrm>
          <a:custGeom>
            <a:avLst/>
            <a:gdLst/>
            <a:ahLst/>
            <a:cxnLst/>
            <a:rect l="l" t="t" r="r" b="b"/>
            <a:pathLst>
              <a:path w="381000" h="2287904">
                <a:moveTo>
                  <a:pt x="316992" y="0"/>
                </a:moveTo>
                <a:lnTo>
                  <a:pt x="64007" y="0"/>
                </a:lnTo>
                <a:lnTo>
                  <a:pt x="39219" y="5072"/>
                </a:lnTo>
                <a:lnTo>
                  <a:pt x="18859" y="18859"/>
                </a:lnTo>
                <a:lnTo>
                  <a:pt x="5072" y="39219"/>
                </a:lnTo>
                <a:lnTo>
                  <a:pt x="0" y="64007"/>
                </a:lnTo>
                <a:lnTo>
                  <a:pt x="0" y="2223516"/>
                </a:lnTo>
                <a:lnTo>
                  <a:pt x="5072" y="2248304"/>
                </a:lnTo>
                <a:lnTo>
                  <a:pt x="18859" y="2268664"/>
                </a:lnTo>
                <a:lnTo>
                  <a:pt x="39219" y="2282451"/>
                </a:lnTo>
                <a:lnTo>
                  <a:pt x="64007" y="2287524"/>
                </a:lnTo>
                <a:lnTo>
                  <a:pt x="316992" y="2287524"/>
                </a:lnTo>
                <a:lnTo>
                  <a:pt x="342423" y="2282451"/>
                </a:lnTo>
                <a:lnTo>
                  <a:pt x="362712" y="2268664"/>
                </a:lnTo>
                <a:lnTo>
                  <a:pt x="376142" y="2248304"/>
                </a:lnTo>
                <a:lnTo>
                  <a:pt x="381000" y="2223516"/>
                </a:lnTo>
                <a:lnTo>
                  <a:pt x="381000" y="64007"/>
                </a:lnTo>
                <a:lnTo>
                  <a:pt x="376142" y="39219"/>
                </a:lnTo>
                <a:lnTo>
                  <a:pt x="362712" y="18859"/>
                </a:lnTo>
                <a:lnTo>
                  <a:pt x="342423" y="5072"/>
                </a:lnTo>
                <a:lnTo>
                  <a:pt x="31699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2"/>
          <p:cNvSpPr txBox="1"/>
          <p:nvPr/>
        </p:nvSpPr>
        <p:spPr>
          <a:xfrm>
            <a:off x="737752" y="4599386"/>
            <a:ext cx="577081" cy="22356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lang="ru-RU" sz="1400" b="1" spc="-10" dirty="0" smtClean="0">
                <a:latin typeface="Arial"/>
                <a:cs typeface="Arial"/>
              </a:rPr>
              <a:t>Детское </a:t>
            </a:r>
            <a:r>
              <a:rPr lang="ru-RU" sz="1400" b="1" spc="-10" dirty="0" err="1" smtClean="0">
                <a:latin typeface="Arial"/>
                <a:cs typeface="Arial"/>
              </a:rPr>
              <a:t>дезинтегративное</a:t>
            </a:r>
            <a:r>
              <a:rPr lang="ru-RU" sz="1400" b="1" spc="-10" dirty="0" smtClean="0">
                <a:latin typeface="Arial"/>
                <a:cs typeface="Arial"/>
              </a:rPr>
              <a:t> расстройство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037145"/>
            <a:ext cx="7617461" cy="56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ct val="100000"/>
              </a:lnSpc>
            </a:pPr>
            <a:r>
              <a:rPr lang="ru-RU" sz="3200" b="1" spc="-5" dirty="0" smtClean="0">
                <a:latin typeface="Calibri"/>
                <a:cs typeface="Calibri"/>
              </a:rPr>
              <a:t>Используйте положительное подкрепление</a:t>
            </a:r>
            <a:r>
              <a:rPr sz="3200" b="1" spc="-5" dirty="0" smtClean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С политиками</a:t>
            </a:r>
            <a:r>
              <a:rPr sz="3200" spc="-5" dirty="0" smtClean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Char char="–"/>
              <a:tabLst>
                <a:tab pos="75692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Благодарственные</a:t>
            </a:r>
          </a:p>
          <a:p>
            <a:pPr marL="469900" lvl="1">
              <a:lnSpc>
                <a:spcPct val="100000"/>
              </a:lnSpc>
              <a:spcBef>
                <a:spcPts val="765"/>
              </a:spcBef>
              <a:tabLst>
                <a:tab pos="75692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письма</a:t>
            </a:r>
            <a:endParaRPr sz="3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Char char="–"/>
              <a:tabLst>
                <a:tab pos="75692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Пресс-релизы</a:t>
            </a:r>
            <a:endParaRPr sz="3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Char char="–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С вашей командой</a:t>
            </a:r>
            <a:r>
              <a:rPr sz="3200" spc="-5" dirty="0" smtClean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Char char="–"/>
              <a:tabLst>
                <a:tab pos="75692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Позитивные сообщения в рассылке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0923" y="1863851"/>
            <a:ext cx="189230" cy="289560"/>
          </a:xfrm>
          <a:custGeom>
            <a:avLst/>
            <a:gdLst/>
            <a:ahLst/>
            <a:cxnLst/>
            <a:rect l="l" t="t" r="r" b="b"/>
            <a:pathLst>
              <a:path w="189229" h="289560">
                <a:moveTo>
                  <a:pt x="144779" y="0"/>
                </a:moveTo>
                <a:lnTo>
                  <a:pt x="106679" y="42672"/>
                </a:lnTo>
                <a:lnTo>
                  <a:pt x="0" y="289560"/>
                </a:lnTo>
                <a:lnTo>
                  <a:pt x="188975" y="80772"/>
                </a:lnTo>
                <a:lnTo>
                  <a:pt x="173735" y="12192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2220" y="1751076"/>
            <a:ext cx="157480" cy="321945"/>
          </a:xfrm>
          <a:custGeom>
            <a:avLst/>
            <a:gdLst/>
            <a:ahLst/>
            <a:cxnLst/>
            <a:rect l="l" t="t" r="r" b="b"/>
            <a:pathLst>
              <a:path w="157479" h="321944">
                <a:moveTo>
                  <a:pt x="22859" y="0"/>
                </a:moveTo>
                <a:lnTo>
                  <a:pt x="0" y="21336"/>
                </a:lnTo>
                <a:lnTo>
                  <a:pt x="0" y="74675"/>
                </a:lnTo>
                <a:lnTo>
                  <a:pt x="156971" y="321563"/>
                </a:lnTo>
                <a:lnTo>
                  <a:pt x="76200" y="59436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2220467"/>
            <a:ext cx="2488692" cy="409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954427"/>
          </a:xfrm>
          <a:prstGeom prst="rect">
            <a:avLst/>
          </a:prstGeom>
        </p:spPr>
        <p:txBody>
          <a:bodyPr vert="horz" wrap="square" lIns="0" tIns="396557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lang="ru-RU" sz="3600" spc="-5" dirty="0" smtClean="0"/>
              <a:t>Будьте там</a:t>
            </a:r>
            <a:r>
              <a:rPr sz="3600" spc="-5" dirty="0" smtClean="0"/>
              <a:t>.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4189476"/>
            <a:ext cx="4800600" cy="1780539"/>
          </a:xfrm>
          <a:custGeom>
            <a:avLst/>
            <a:gdLst/>
            <a:ahLst/>
            <a:cxnLst/>
            <a:rect l="l" t="t" r="r" b="b"/>
            <a:pathLst>
              <a:path w="4800600" h="1780539">
                <a:moveTo>
                  <a:pt x="4081272" y="0"/>
                </a:moveTo>
                <a:lnTo>
                  <a:pt x="3642360" y="428244"/>
                </a:lnTo>
                <a:lnTo>
                  <a:pt x="845819" y="1112520"/>
                </a:lnTo>
                <a:lnTo>
                  <a:pt x="0" y="1780032"/>
                </a:lnTo>
                <a:lnTo>
                  <a:pt x="4800600" y="1780032"/>
                </a:lnTo>
                <a:lnTo>
                  <a:pt x="4800600" y="958596"/>
                </a:lnTo>
                <a:lnTo>
                  <a:pt x="4081272" y="0"/>
                </a:lnTo>
                <a:close/>
              </a:path>
            </a:pathLst>
          </a:custGeom>
          <a:solidFill>
            <a:srgbClr val="C3B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4220" y="2407920"/>
            <a:ext cx="2969260" cy="1946275"/>
          </a:xfrm>
          <a:custGeom>
            <a:avLst/>
            <a:gdLst/>
            <a:ahLst/>
            <a:cxnLst/>
            <a:rect l="l" t="t" r="r" b="b"/>
            <a:pathLst>
              <a:path w="2969260" h="1946275">
                <a:moveTo>
                  <a:pt x="2951988" y="0"/>
                </a:moveTo>
                <a:lnTo>
                  <a:pt x="0" y="0"/>
                </a:lnTo>
                <a:lnTo>
                  <a:pt x="109727" y="1946147"/>
                </a:lnTo>
                <a:lnTo>
                  <a:pt x="2968752" y="1946147"/>
                </a:lnTo>
                <a:lnTo>
                  <a:pt x="2951988" y="0"/>
                </a:lnTo>
                <a:close/>
              </a:path>
            </a:pathLst>
          </a:custGeom>
          <a:solidFill>
            <a:srgbClr val="D4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4241291"/>
            <a:ext cx="4417060" cy="1728470"/>
          </a:xfrm>
          <a:custGeom>
            <a:avLst/>
            <a:gdLst/>
            <a:ahLst/>
            <a:cxnLst/>
            <a:rect l="l" t="t" r="r" b="b"/>
            <a:pathLst>
              <a:path w="4417059" h="1728470">
                <a:moveTo>
                  <a:pt x="0" y="0"/>
                </a:moveTo>
                <a:lnTo>
                  <a:pt x="0" y="1728216"/>
                </a:lnTo>
                <a:lnTo>
                  <a:pt x="3782567" y="393192"/>
                </a:lnTo>
                <a:lnTo>
                  <a:pt x="4416552" y="50292"/>
                </a:lnTo>
                <a:lnTo>
                  <a:pt x="0" y="0"/>
                </a:lnTo>
                <a:close/>
              </a:path>
            </a:pathLst>
          </a:custGeom>
          <a:solidFill>
            <a:srgbClr val="F4E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1440" y="4209288"/>
            <a:ext cx="1914525" cy="81280"/>
          </a:xfrm>
          <a:custGeom>
            <a:avLst/>
            <a:gdLst/>
            <a:ahLst/>
            <a:cxnLst/>
            <a:rect l="l" t="t" r="r" b="b"/>
            <a:pathLst>
              <a:path w="1914525" h="81279">
                <a:moveTo>
                  <a:pt x="1914144" y="0"/>
                </a:moveTo>
                <a:lnTo>
                  <a:pt x="7620" y="0"/>
                </a:lnTo>
                <a:lnTo>
                  <a:pt x="0" y="80772"/>
                </a:lnTo>
                <a:lnTo>
                  <a:pt x="1914144" y="80772"/>
                </a:lnTo>
                <a:lnTo>
                  <a:pt x="1914144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8476" y="3704844"/>
            <a:ext cx="2097405" cy="516890"/>
          </a:xfrm>
          <a:custGeom>
            <a:avLst/>
            <a:gdLst/>
            <a:ahLst/>
            <a:cxnLst/>
            <a:rect l="l" t="t" r="r" b="b"/>
            <a:pathLst>
              <a:path w="2097404" h="516889">
                <a:moveTo>
                  <a:pt x="2097024" y="0"/>
                </a:moveTo>
                <a:lnTo>
                  <a:pt x="0" y="0"/>
                </a:lnTo>
                <a:lnTo>
                  <a:pt x="9144" y="516635"/>
                </a:lnTo>
                <a:lnTo>
                  <a:pt x="2048256" y="516635"/>
                </a:lnTo>
                <a:lnTo>
                  <a:pt x="2097024" y="0"/>
                </a:lnTo>
                <a:close/>
              </a:path>
            </a:pathLst>
          </a:custGeom>
          <a:solidFill>
            <a:srgbClr val="A5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2859" y="3752088"/>
            <a:ext cx="81280" cy="475615"/>
          </a:xfrm>
          <a:custGeom>
            <a:avLst/>
            <a:gdLst/>
            <a:ahLst/>
            <a:cxnLst/>
            <a:rect l="l" t="t" r="r" b="b"/>
            <a:pathLst>
              <a:path w="81279" h="475614">
                <a:moveTo>
                  <a:pt x="3048" y="0"/>
                </a:moveTo>
                <a:lnTo>
                  <a:pt x="0" y="475488"/>
                </a:lnTo>
                <a:lnTo>
                  <a:pt x="80772" y="475488"/>
                </a:lnTo>
                <a:lnTo>
                  <a:pt x="80772" y="4572"/>
                </a:lnTo>
                <a:lnTo>
                  <a:pt x="3048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4967" y="3752088"/>
            <a:ext cx="82550" cy="475615"/>
          </a:xfrm>
          <a:custGeom>
            <a:avLst/>
            <a:gdLst/>
            <a:ahLst/>
            <a:cxnLst/>
            <a:rect l="l" t="t" r="r" b="b"/>
            <a:pathLst>
              <a:path w="82550" h="475614">
                <a:moveTo>
                  <a:pt x="4572" y="0"/>
                </a:moveTo>
                <a:lnTo>
                  <a:pt x="0" y="475488"/>
                </a:lnTo>
                <a:lnTo>
                  <a:pt x="82296" y="475488"/>
                </a:lnTo>
                <a:lnTo>
                  <a:pt x="82296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7076" y="3752088"/>
            <a:ext cx="81280" cy="475615"/>
          </a:xfrm>
          <a:custGeom>
            <a:avLst/>
            <a:gdLst/>
            <a:ahLst/>
            <a:cxnLst/>
            <a:rect l="l" t="t" r="r" b="b"/>
            <a:pathLst>
              <a:path w="81279" h="475614">
                <a:moveTo>
                  <a:pt x="4572" y="0"/>
                </a:moveTo>
                <a:lnTo>
                  <a:pt x="0" y="475488"/>
                </a:lnTo>
                <a:lnTo>
                  <a:pt x="80772" y="475488"/>
                </a:lnTo>
                <a:lnTo>
                  <a:pt x="807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9184" y="3752088"/>
            <a:ext cx="82550" cy="475615"/>
          </a:xfrm>
          <a:custGeom>
            <a:avLst/>
            <a:gdLst/>
            <a:ahLst/>
            <a:cxnLst/>
            <a:rect l="l" t="t" r="r" b="b"/>
            <a:pathLst>
              <a:path w="82550" h="475614">
                <a:moveTo>
                  <a:pt x="6095" y="0"/>
                </a:moveTo>
                <a:lnTo>
                  <a:pt x="0" y="475488"/>
                </a:lnTo>
                <a:lnTo>
                  <a:pt x="82295" y="475488"/>
                </a:lnTo>
                <a:lnTo>
                  <a:pt x="82295" y="4572"/>
                </a:lnTo>
                <a:lnTo>
                  <a:pt x="6095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4340" y="3752088"/>
            <a:ext cx="81280" cy="475615"/>
          </a:xfrm>
          <a:custGeom>
            <a:avLst/>
            <a:gdLst/>
            <a:ahLst/>
            <a:cxnLst/>
            <a:rect l="l" t="t" r="r" b="b"/>
            <a:pathLst>
              <a:path w="81279" h="475614">
                <a:moveTo>
                  <a:pt x="3048" y="0"/>
                </a:moveTo>
                <a:lnTo>
                  <a:pt x="0" y="475488"/>
                </a:lnTo>
                <a:lnTo>
                  <a:pt x="80772" y="475488"/>
                </a:lnTo>
                <a:lnTo>
                  <a:pt x="80772" y="4572"/>
                </a:lnTo>
                <a:lnTo>
                  <a:pt x="3048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4923" y="3752088"/>
            <a:ext cx="83820" cy="475615"/>
          </a:xfrm>
          <a:custGeom>
            <a:avLst/>
            <a:gdLst/>
            <a:ahLst/>
            <a:cxnLst/>
            <a:rect l="l" t="t" r="r" b="b"/>
            <a:pathLst>
              <a:path w="83820" h="475614">
                <a:moveTo>
                  <a:pt x="4572" y="0"/>
                </a:moveTo>
                <a:lnTo>
                  <a:pt x="0" y="475488"/>
                </a:lnTo>
                <a:lnTo>
                  <a:pt x="83820" y="475488"/>
                </a:lnTo>
                <a:lnTo>
                  <a:pt x="83820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1603" y="3752088"/>
            <a:ext cx="78105" cy="475615"/>
          </a:xfrm>
          <a:custGeom>
            <a:avLst/>
            <a:gdLst/>
            <a:ahLst/>
            <a:cxnLst/>
            <a:rect l="l" t="t" r="r" b="b"/>
            <a:pathLst>
              <a:path w="78104" h="475614">
                <a:moveTo>
                  <a:pt x="0" y="0"/>
                </a:moveTo>
                <a:lnTo>
                  <a:pt x="0" y="475488"/>
                </a:lnTo>
                <a:lnTo>
                  <a:pt x="77724" y="475488"/>
                </a:lnTo>
                <a:lnTo>
                  <a:pt x="77724" y="4572"/>
                </a:lnTo>
                <a:lnTo>
                  <a:pt x="0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8467" y="3752088"/>
            <a:ext cx="85725" cy="475615"/>
          </a:xfrm>
          <a:custGeom>
            <a:avLst/>
            <a:gdLst/>
            <a:ahLst/>
            <a:cxnLst/>
            <a:rect l="l" t="t" r="r" b="b"/>
            <a:pathLst>
              <a:path w="85725" h="475614">
                <a:moveTo>
                  <a:pt x="7620" y="0"/>
                </a:moveTo>
                <a:lnTo>
                  <a:pt x="0" y="475488"/>
                </a:lnTo>
                <a:lnTo>
                  <a:pt x="85344" y="475488"/>
                </a:lnTo>
                <a:lnTo>
                  <a:pt x="85344" y="4572"/>
                </a:lnTo>
                <a:lnTo>
                  <a:pt x="7620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5147" y="3752088"/>
            <a:ext cx="81280" cy="475615"/>
          </a:xfrm>
          <a:custGeom>
            <a:avLst/>
            <a:gdLst/>
            <a:ahLst/>
            <a:cxnLst/>
            <a:rect l="l" t="t" r="r" b="b"/>
            <a:pathLst>
              <a:path w="81279" h="475614">
                <a:moveTo>
                  <a:pt x="4572" y="0"/>
                </a:moveTo>
                <a:lnTo>
                  <a:pt x="0" y="475488"/>
                </a:lnTo>
                <a:lnTo>
                  <a:pt x="80772" y="475488"/>
                </a:lnTo>
                <a:lnTo>
                  <a:pt x="807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5732" y="3752088"/>
            <a:ext cx="82550" cy="475615"/>
          </a:xfrm>
          <a:custGeom>
            <a:avLst/>
            <a:gdLst/>
            <a:ahLst/>
            <a:cxnLst/>
            <a:rect l="l" t="t" r="r" b="b"/>
            <a:pathLst>
              <a:path w="82550" h="475614">
                <a:moveTo>
                  <a:pt x="4571" y="0"/>
                </a:moveTo>
                <a:lnTo>
                  <a:pt x="0" y="475488"/>
                </a:lnTo>
                <a:lnTo>
                  <a:pt x="82295" y="475488"/>
                </a:lnTo>
                <a:lnTo>
                  <a:pt x="82295" y="4572"/>
                </a:lnTo>
                <a:lnTo>
                  <a:pt x="4571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9364" y="3752088"/>
            <a:ext cx="81280" cy="475615"/>
          </a:xfrm>
          <a:custGeom>
            <a:avLst/>
            <a:gdLst/>
            <a:ahLst/>
            <a:cxnLst/>
            <a:rect l="l" t="t" r="r" b="b"/>
            <a:pathLst>
              <a:path w="81279" h="475614">
                <a:moveTo>
                  <a:pt x="4572" y="0"/>
                </a:moveTo>
                <a:lnTo>
                  <a:pt x="0" y="475488"/>
                </a:lnTo>
                <a:lnTo>
                  <a:pt x="80772" y="475488"/>
                </a:lnTo>
                <a:lnTo>
                  <a:pt x="807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82996" y="3752088"/>
            <a:ext cx="81280" cy="475615"/>
          </a:xfrm>
          <a:custGeom>
            <a:avLst/>
            <a:gdLst/>
            <a:ahLst/>
            <a:cxnLst/>
            <a:rect l="l" t="t" r="r" b="b"/>
            <a:pathLst>
              <a:path w="81279" h="475614">
                <a:moveTo>
                  <a:pt x="4571" y="0"/>
                </a:moveTo>
                <a:lnTo>
                  <a:pt x="0" y="475488"/>
                </a:lnTo>
                <a:lnTo>
                  <a:pt x="80771" y="475488"/>
                </a:lnTo>
                <a:lnTo>
                  <a:pt x="80771" y="4572"/>
                </a:lnTo>
                <a:lnTo>
                  <a:pt x="4571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6628" y="3752088"/>
            <a:ext cx="78105" cy="475615"/>
          </a:xfrm>
          <a:custGeom>
            <a:avLst/>
            <a:gdLst/>
            <a:ahLst/>
            <a:cxnLst/>
            <a:rect l="l" t="t" r="r" b="b"/>
            <a:pathLst>
              <a:path w="78104" h="475614">
                <a:moveTo>
                  <a:pt x="4572" y="0"/>
                </a:moveTo>
                <a:lnTo>
                  <a:pt x="0" y="475488"/>
                </a:lnTo>
                <a:lnTo>
                  <a:pt x="77724" y="475488"/>
                </a:lnTo>
                <a:lnTo>
                  <a:pt x="77724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8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5908" y="4220717"/>
            <a:ext cx="1932939" cy="0"/>
          </a:xfrm>
          <a:custGeom>
            <a:avLst/>
            <a:gdLst/>
            <a:ahLst/>
            <a:cxnLst/>
            <a:rect l="l" t="t" r="r" b="b"/>
            <a:pathLst>
              <a:path w="1932939">
                <a:moveTo>
                  <a:pt x="0" y="0"/>
                </a:moveTo>
                <a:lnTo>
                  <a:pt x="1932431" y="0"/>
                </a:lnTo>
              </a:path>
            </a:pathLst>
          </a:custGeom>
          <a:ln w="13715">
            <a:solidFill>
              <a:srgbClr val="A57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04488" y="3723132"/>
            <a:ext cx="1932939" cy="0"/>
          </a:xfrm>
          <a:custGeom>
            <a:avLst/>
            <a:gdLst/>
            <a:ahLst/>
            <a:cxnLst/>
            <a:rect l="l" t="t" r="r" b="b"/>
            <a:pathLst>
              <a:path w="1932939">
                <a:moveTo>
                  <a:pt x="0" y="0"/>
                </a:moveTo>
                <a:lnTo>
                  <a:pt x="1932432" y="0"/>
                </a:lnTo>
              </a:path>
            </a:pathLst>
          </a:custGeom>
          <a:ln w="9143">
            <a:solidFill>
              <a:srgbClr val="D8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6171" y="3720084"/>
            <a:ext cx="127000" cy="650875"/>
          </a:xfrm>
          <a:custGeom>
            <a:avLst/>
            <a:gdLst/>
            <a:ahLst/>
            <a:cxnLst/>
            <a:rect l="l" t="t" r="r" b="b"/>
            <a:pathLst>
              <a:path w="127000" h="650875">
                <a:moveTo>
                  <a:pt x="111251" y="0"/>
                </a:moveTo>
                <a:lnTo>
                  <a:pt x="71627" y="53339"/>
                </a:lnTo>
                <a:lnTo>
                  <a:pt x="89915" y="135636"/>
                </a:lnTo>
                <a:lnTo>
                  <a:pt x="48767" y="208787"/>
                </a:lnTo>
                <a:lnTo>
                  <a:pt x="48767" y="356615"/>
                </a:lnTo>
                <a:lnTo>
                  <a:pt x="0" y="448055"/>
                </a:lnTo>
                <a:lnTo>
                  <a:pt x="35051" y="478536"/>
                </a:lnTo>
                <a:lnTo>
                  <a:pt x="48767" y="548639"/>
                </a:lnTo>
                <a:lnTo>
                  <a:pt x="41148" y="650748"/>
                </a:lnTo>
                <a:lnTo>
                  <a:pt x="89915" y="422148"/>
                </a:lnTo>
                <a:lnTo>
                  <a:pt x="126491" y="307848"/>
                </a:lnTo>
                <a:lnTo>
                  <a:pt x="111251" y="80771"/>
                </a:lnTo>
                <a:lnTo>
                  <a:pt x="111251" y="0"/>
                </a:lnTo>
                <a:close/>
              </a:path>
            </a:pathLst>
          </a:custGeom>
          <a:solidFill>
            <a:srgbClr val="2D4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4544" y="4181855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4" h="189229">
                <a:moveTo>
                  <a:pt x="57911" y="0"/>
                </a:moveTo>
                <a:lnTo>
                  <a:pt x="0" y="54864"/>
                </a:lnTo>
                <a:lnTo>
                  <a:pt x="7619" y="188976"/>
                </a:lnTo>
                <a:lnTo>
                  <a:pt x="170687" y="108204"/>
                </a:lnTo>
                <a:lnTo>
                  <a:pt x="170687" y="32004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1103" y="2770632"/>
            <a:ext cx="1525905" cy="803275"/>
          </a:xfrm>
          <a:custGeom>
            <a:avLst/>
            <a:gdLst/>
            <a:ahLst/>
            <a:cxnLst/>
            <a:rect l="l" t="t" r="r" b="b"/>
            <a:pathLst>
              <a:path w="1525904" h="803275">
                <a:moveTo>
                  <a:pt x="1513332" y="0"/>
                </a:moveTo>
                <a:lnTo>
                  <a:pt x="0" y="9143"/>
                </a:lnTo>
                <a:lnTo>
                  <a:pt x="56387" y="803147"/>
                </a:lnTo>
                <a:lnTo>
                  <a:pt x="1525524" y="798576"/>
                </a:lnTo>
                <a:lnTo>
                  <a:pt x="1513332" y="0"/>
                </a:lnTo>
                <a:close/>
              </a:path>
            </a:pathLst>
          </a:custGeom>
          <a:solidFill>
            <a:srgbClr val="AFC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39411" y="2735579"/>
            <a:ext cx="1393190" cy="802005"/>
          </a:xfrm>
          <a:custGeom>
            <a:avLst/>
            <a:gdLst/>
            <a:ahLst/>
            <a:cxnLst/>
            <a:rect l="l" t="t" r="r" b="b"/>
            <a:pathLst>
              <a:path w="1393189" h="802004">
                <a:moveTo>
                  <a:pt x="0" y="0"/>
                </a:moveTo>
                <a:lnTo>
                  <a:pt x="0" y="801624"/>
                </a:lnTo>
                <a:lnTo>
                  <a:pt x="1392936" y="801624"/>
                </a:lnTo>
                <a:lnTo>
                  <a:pt x="1380743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E68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4276" y="2788920"/>
            <a:ext cx="1275715" cy="704215"/>
          </a:xfrm>
          <a:custGeom>
            <a:avLst/>
            <a:gdLst/>
            <a:ahLst/>
            <a:cxnLst/>
            <a:rect l="l" t="t" r="r" b="b"/>
            <a:pathLst>
              <a:path w="1275714" h="704214">
                <a:moveTo>
                  <a:pt x="0" y="0"/>
                </a:moveTo>
                <a:lnTo>
                  <a:pt x="0" y="704088"/>
                </a:lnTo>
                <a:lnTo>
                  <a:pt x="1275588" y="704088"/>
                </a:lnTo>
                <a:lnTo>
                  <a:pt x="1264920" y="4571"/>
                </a:lnTo>
                <a:lnTo>
                  <a:pt x="0" y="0"/>
                </a:lnTo>
                <a:close/>
              </a:path>
            </a:pathLst>
          </a:custGeom>
          <a:solidFill>
            <a:srgbClr val="DDB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4276" y="2843783"/>
            <a:ext cx="1179830" cy="640080"/>
          </a:xfrm>
          <a:custGeom>
            <a:avLst/>
            <a:gdLst/>
            <a:ahLst/>
            <a:cxnLst/>
            <a:rect l="l" t="t" r="r" b="b"/>
            <a:pathLst>
              <a:path w="1179829" h="640079">
                <a:moveTo>
                  <a:pt x="0" y="0"/>
                </a:moveTo>
                <a:lnTo>
                  <a:pt x="0" y="640079"/>
                </a:lnTo>
                <a:lnTo>
                  <a:pt x="1179576" y="640079"/>
                </a:lnTo>
                <a:lnTo>
                  <a:pt x="112623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6844" y="2749295"/>
            <a:ext cx="1356360" cy="771525"/>
          </a:xfrm>
          <a:custGeom>
            <a:avLst/>
            <a:gdLst/>
            <a:ahLst/>
            <a:cxnLst/>
            <a:rect l="l" t="t" r="r" b="b"/>
            <a:pathLst>
              <a:path w="1356360" h="771525">
                <a:moveTo>
                  <a:pt x="1338071" y="0"/>
                </a:moveTo>
                <a:lnTo>
                  <a:pt x="0" y="0"/>
                </a:lnTo>
                <a:lnTo>
                  <a:pt x="48767" y="18287"/>
                </a:lnTo>
                <a:lnTo>
                  <a:pt x="1303019" y="27431"/>
                </a:lnTo>
                <a:lnTo>
                  <a:pt x="1321307" y="729995"/>
                </a:lnTo>
                <a:lnTo>
                  <a:pt x="1356359" y="771143"/>
                </a:lnTo>
                <a:lnTo>
                  <a:pt x="1338071" y="0"/>
                </a:lnTo>
                <a:close/>
              </a:path>
            </a:pathLst>
          </a:custGeom>
          <a:solidFill>
            <a:srgbClr val="FF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57700" y="2836164"/>
            <a:ext cx="1216660" cy="684530"/>
          </a:xfrm>
          <a:custGeom>
            <a:avLst/>
            <a:gdLst/>
            <a:ahLst/>
            <a:cxnLst/>
            <a:rect l="l" t="t" r="r" b="b"/>
            <a:pathLst>
              <a:path w="1216660" h="684529">
                <a:moveTo>
                  <a:pt x="22860" y="0"/>
                </a:moveTo>
                <a:lnTo>
                  <a:pt x="0" y="0"/>
                </a:lnTo>
                <a:lnTo>
                  <a:pt x="9144" y="684276"/>
                </a:lnTo>
                <a:lnTo>
                  <a:pt x="1216152" y="684276"/>
                </a:lnTo>
                <a:lnTo>
                  <a:pt x="1082039" y="669036"/>
                </a:lnTo>
                <a:lnTo>
                  <a:pt x="36575" y="664463"/>
                </a:lnTo>
                <a:lnTo>
                  <a:pt x="22860" y="0"/>
                </a:lnTo>
                <a:close/>
              </a:path>
            </a:pathLst>
          </a:custGeom>
          <a:solidFill>
            <a:srgbClr val="FFC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11040" y="2889504"/>
            <a:ext cx="1228725" cy="584200"/>
          </a:xfrm>
          <a:custGeom>
            <a:avLst/>
            <a:gdLst/>
            <a:ahLst/>
            <a:cxnLst/>
            <a:rect l="l" t="t" r="r" b="b"/>
            <a:pathLst>
              <a:path w="1228725" h="584200">
                <a:moveTo>
                  <a:pt x="94487" y="182880"/>
                </a:moveTo>
                <a:lnTo>
                  <a:pt x="85344" y="185928"/>
                </a:lnTo>
                <a:lnTo>
                  <a:pt x="76200" y="190500"/>
                </a:lnTo>
                <a:lnTo>
                  <a:pt x="80772" y="204216"/>
                </a:lnTo>
                <a:lnTo>
                  <a:pt x="82296" y="216408"/>
                </a:lnTo>
                <a:lnTo>
                  <a:pt x="89915" y="227075"/>
                </a:lnTo>
                <a:lnTo>
                  <a:pt x="96012" y="239268"/>
                </a:lnTo>
                <a:lnTo>
                  <a:pt x="103632" y="252984"/>
                </a:lnTo>
                <a:lnTo>
                  <a:pt x="109727" y="266700"/>
                </a:lnTo>
                <a:lnTo>
                  <a:pt x="117348" y="280416"/>
                </a:lnTo>
                <a:lnTo>
                  <a:pt x="123444" y="295656"/>
                </a:lnTo>
                <a:lnTo>
                  <a:pt x="132587" y="312420"/>
                </a:lnTo>
                <a:lnTo>
                  <a:pt x="135636" y="326136"/>
                </a:lnTo>
                <a:lnTo>
                  <a:pt x="140208" y="341375"/>
                </a:lnTo>
                <a:lnTo>
                  <a:pt x="141732" y="355092"/>
                </a:lnTo>
                <a:lnTo>
                  <a:pt x="141732" y="371856"/>
                </a:lnTo>
                <a:lnTo>
                  <a:pt x="137160" y="384048"/>
                </a:lnTo>
                <a:lnTo>
                  <a:pt x="131063" y="394716"/>
                </a:lnTo>
                <a:lnTo>
                  <a:pt x="121920" y="403860"/>
                </a:lnTo>
                <a:lnTo>
                  <a:pt x="112775" y="416051"/>
                </a:lnTo>
                <a:lnTo>
                  <a:pt x="100584" y="425196"/>
                </a:lnTo>
                <a:lnTo>
                  <a:pt x="91439" y="434340"/>
                </a:lnTo>
                <a:lnTo>
                  <a:pt x="77724" y="440436"/>
                </a:lnTo>
                <a:lnTo>
                  <a:pt x="67056" y="448056"/>
                </a:lnTo>
                <a:lnTo>
                  <a:pt x="53339" y="452628"/>
                </a:lnTo>
                <a:lnTo>
                  <a:pt x="41148" y="458724"/>
                </a:lnTo>
                <a:lnTo>
                  <a:pt x="30480" y="463296"/>
                </a:lnTo>
                <a:lnTo>
                  <a:pt x="21336" y="467868"/>
                </a:lnTo>
                <a:lnTo>
                  <a:pt x="4572" y="470916"/>
                </a:lnTo>
                <a:lnTo>
                  <a:pt x="0" y="475488"/>
                </a:lnTo>
                <a:lnTo>
                  <a:pt x="0" y="571500"/>
                </a:lnTo>
                <a:lnTo>
                  <a:pt x="1228344" y="583692"/>
                </a:lnTo>
                <a:lnTo>
                  <a:pt x="1214627" y="539496"/>
                </a:lnTo>
                <a:lnTo>
                  <a:pt x="1210056" y="525780"/>
                </a:lnTo>
                <a:lnTo>
                  <a:pt x="1208532" y="516636"/>
                </a:lnTo>
                <a:lnTo>
                  <a:pt x="1205484" y="512063"/>
                </a:lnTo>
                <a:lnTo>
                  <a:pt x="1203960" y="502920"/>
                </a:lnTo>
                <a:lnTo>
                  <a:pt x="1203960" y="490728"/>
                </a:lnTo>
                <a:lnTo>
                  <a:pt x="1199388" y="480060"/>
                </a:lnTo>
                <a:lnTo>
                  <a:pt x="1196339" y="467868"/>
                </a:lnTo>
                <a:lnTo>
                  <a:pt x="1191768" y="452628"/>
                </a:lnTo>
                <a:lnTo>
                  <a:pt x="1187196" y="440436"/>
                </a:lnTo>
                <a:lnTo>
                  <a:pt x="1182624" y="426720"/>
                </a:lnTo>
                <a:lnTo>
                  <a:pt x="1178052" y="411480"/>
                </a:lnTo>
                <a:lnTo>
                  <a:pt x="1173480" y="394716"/>
                </a:lnTo>
                <a:lnTo>
                  <a:pt x="1171956" y="381000"/>
                </a:lnTo>
                <a:lnTo>
                  <a:pt x="1164336" y="371856"/>
                </a:lnTo>
                <a:lnTo>
                  <a:pt x="1164336" y="362712"/>
                </a:lnTo>
                <a:lnTo>
                  <a:pt x="1159764" y="353568"/>
                </a:lnTo>
                <a:lnTo>
                  <a:pt x="1158239" y="344424"/>
                </a:lnTo>
                <a:lnTo>
                  <a:pt x="1150620" y="327660"/>
                </a:lnTo>
                <a:lnTo>
                  <a:pt x="1146048" y="312420"/>
                </a:lnTo>
                <a:lnTo>
                  <a:pt x="1141476" y="303275"/>
                </a:lnTo>
                <a:lnTo>
                  <a:pt x="1139952" y="294132"/>
                </a:lnTo>
                <a:lnTo>
                  <a:pt x="1135380" y="284988"/>
                </a:lnTo>
                <a:lnTo>
                  <a:pt x="752856" y="284988"/>
                </a:lnTo>
                <a:lnTo>
                  <a:pt x="743712" y="281940"/>
                </a:lnTo>
                <a:lnTo>
                  <a:pt x="734568" y="280416"/>
                </a:lnTo>
                <a:lnTo>
                  <a:pt x="707136" y="266700"/>
                </a:lnTo>
                <a:lnTo>
                  <a:pt x="696468" y="262128"/>
                </a:lnTo>
                <a:lnTo>
                  <a:pt x="691591" y="259080"/>
                </a:lnTo>
                <a:lnTo>
                  <a:pt x="315468" y="259080"/>
                </a:lnTo>
                <a:lnTo>
                  <a:pt x="298704" y="254508"/>
                </a:lnTo>
                <a:lnTo>
                  <a:pt x="286512" y="252984"/>
                </a:lnTo>
                <a:lnTo>
                  <a:pt x="277368" y="248412"/>
                </a:lnTo>
                <a:lnTo>
                  <a:pt x="268224" y="245363"/>
                </a:lnTo>
                <a:lnTo>
                  <a:pt x="257556" y="243840"/>
                </a:lnTo>
                <a:lnTo>
                  <a:pt x="245363" y="239268"/>
                </a:lnTo>
                <a:lnTo>
                  <a:pt x="236220" y="236220"/>
                </a:lnTo>
                <a:lnTo>
                  <a:pt x="227075" y="231648"/>
                </a:lnTo>
                <a:lnTo>
                  <a:pt x="217932" y="230124"/>
                </a:lnTo>
                <a:lnTo>
                  <a:pt x="207263" y="225551"/>
                </a:lnTo>
                <a:lnTo>
                  <a:pt x="195072" y="220980"/>
                </a:lnTo>
                <a:lnTo>
                  <a:pt x="184404" y="216408"/>
                </a:lnTo>
                <a:lnTo>
                  <a:pt x="166115" y="207263"/>
                </a:lnTo>
                <a:lnTo>
                  <a:pt x="155448" y="204216"/>
                </a:lnTo>
                <a:lnTo>
                  <a:pt x="144780" y="199644"/>
                </a:lnTo>
                <a:lnTo>
                  <a:pt x="137160" y="199644"/>
                </a:lnTo>
                <a:lnTo>
                  <a:pt x="128015" y="195072"/>
                </a:lnTo>
                <a:lnTo>
                  <a:pt x="118872" y="192024"/>
                </a:lnTo>
                <a:lnTo>
                  <a:pt x="112775" y="187451"/>
                </a:lnTo>
                <a:lnTo>
                  <a:pt x="105156" y="187451"/>
                </a:lnTo>
                <a:lnTo>
                  <a:pt x="94487" y="182880"/>
                </a:lnTo>
                <a:close/>
              </a:path>
              <a:path w="1228725" h="584200">
                <a:moveTo>
                  <a:pt x="891539" y="0"/>
                </a:moveTo>
                <a:lnTo>
                  <a:pt x="873251" y="0"/>
                </a:lnTo>
                <a:lnTo>
                  <a:pt x="864108" y="1524"/>
                </a:lnTo>
                <a:lnTo>
                  <a:pt x="847344" y="4572"/>
                </a:lnTo>
                <a:lnTo>
                  <a:pt x="836676" y="10668"/>
                </a:lnTo>
                <a:lnTo>
                  <a:pt x="822960" y="15240"/>
                </a:lnTo>
                <a:lnTo>
                  <a:pt x="810768" y="27432"/>
                </a:lnTo>
                <a:lnTo>
                  <a:pt x="800100" y="39624"/>
                </a:lnTo>
                <a:lnTo>
                  <a:pt x="795527" y="54863"/>
                </a:lnTo>
                <a:lnTo>
                  <a:pt x="790956" y="62484"/>
                </a:lnTo>
                <a:lnTo>
                  <a:pt x="790956" y="71628"/>
                </a:lnTo>
                <a:lnTo>
                  <a:pt x="787908" y="77724"/>
                </a:lnTo>
                <a:lnTo>
                  <a:pt x="787908" y="86868"/>
                </a:lnTo>
                <a:lnTo>
                  <a:pt x="786384" y="96012"/>
                </a:lnTo>
                <a:lnTo>
                  <a:pt x="786384" y="144780"/>
                </a:lnTo>
                <a:lnTo>
                  <a:pt x="787908" y="153924"/>
                </a:lnTo>
                <a:lnTo>
                  <a:pt x="790956" y="163068"/>
                </a:lnTo>
                <a:lnTo>
                  <a:pt x="790956" y="192024"/>
                </a:lnTo>
                <a:lnTo>
                  <a:pt x="792480" y="204216"/>
                </a:lnTo>
                <a:lnTo>
                  <a:pt x="792480" y="239268"/>
                </a:lnTo>
                <a:lnTo>
                  <a:pt x="781812" y="275844"/>
                </a:lnTo>
                <a:lnTo>
                  <a:pt x="765048" y="284988"/>
                </a:lnTo>
                <a:lnTo>
                  <a:pt x="1135380" y="284988"/>
                </a:lnTo>
                <a:lnTo>
                  <a:pt x="1132332" y="275844"/>
                </a:lnTo>
                <a:lnTo>
                  <a:pt x="1126236" y="259080"/>
                </a:lnTo>
                <a:lnTo>
                  <a:pt x="1109472" y="225551"/>
                </a:lnTo>
                <a:lnTo>
                  <a:pt x="1103376" y="208787"/>
                </a:lnTo>
                <a:lnTo>
                  <a:pt x="1094232" y="190500"/>
                </a:lnTo>
                <a:lnTo>
                  <a:pt x="1086612" y="176784"/>
                </a:lnTo>
                <a:lnTo>
                  <a:pt x="1077468" y="160020"/>
                </a:lnTo>
                <a:lnTo>
                  <a:pt x="1068324" y="144780"/>
                </a:lnTo>
                <a:lnTo>
                  <a:pt x="1060704" y="131063"/>
                </a:lnTo>
                <a:lnTo>
                  <a:pt x="1051560" y="118872"/>
                </a:lnTo>
                <a:lnTo>
                  <a:pt x="1042415" y="105156"/>
                </a:lnTo>
                <a:lnTo>
                  <a:pt x="1033272" y="94487"/>
                </a:lnTo>
                <a:lnTo>
                  <a:pt x="1024127" y="80772"/>
                </a:lnTo>
                <a:lnTo>
                  <a:pt x="1014984" y="71628"/>
                </a:lnTo>
                <a:lnTo>
                  <a:pt x="1004315" y="62484"/>
                </a:lnTo>
                <a:lnTo>
                  <a:pt x="986027" y="44196"/>
                </a:lnTo>
                <a:lnTo>
                  <a:pt x="976884" y="39624"/>
                </a:lnTo>
                <a:lnTo>
                  <a:pt x="967739" y="30480"/>
                </a:lnTo>
                <a:lnTo>
                  <a:pt x="955548" y="22860"/>
                </a:lnTo>
                <a:lnTo>
                  <a:pt x="928115" y="9144"/>
                </a:lnTo>
                <a:lnTo>
                  <a:pt x="918972" y="6096"/>
                </a:lnTo>
                <a:lnTo>
                  <a:pt x="906780" y="4572"/>
                </a:lnTo>
                <a:lnTo>
                  <a:pt x="900684" y="4572"/>
                </a:lnTo>
                <a:lnTo>
                  <a:pt x="891539" y="0"/>
                </a:lnTo>
                <a:close/>
              </a:path>
              <a:path w="1228725" h="584200">
                <a:moveTo>
                  <a:pt x="394715" y="76200"/>
                </a:moveTo>
                <a:lnTo>
                  <a:pt x="376427" y="76200"/>
                </a:lnTo>
                <a:lnTo>
                  <a:pt x="370332" y="77724"/>
                </a:lnTo>
                <a:lnTo>
                  <a:pt x="365760" y="82296"/>
                </a:lnTo>
                <a:lnTo>
                  <a:pt x="362712" y="94487"/>
                </a:lnTo>
                <a:lnTo>
                  <a:pt x="361188" y="103632"/>
                </a:lnTo>
                <a:lnTo>
                  <a:pt x="361188" y="118872"/>
                </a:lnTo>
                <a:lnTo>
                  <a:pt x="362712" y="132587"/>
                </a:lnTo>
                <a:lnTo>
                  <a:pt x="365760" y="149351"/>
                </a:lnTo>
                <a:lnTo>
                  <a:pt x="367284" y="163068"/>
                </a:lnTo>
                <a:lnTo>
                  <a:pt x="370332" y="178308"/>
                </a:lnTo>
                <a:lnTo>
                  <a:pt x="370332" y="195072"/>
                </a:lnTo>
                <a:lnTo>
                  <a:pt x="371856" y="211836"/>
                </a:lnTo>
                <a:lnTo>
                  <a:pt x="370332" y="225551"/>
                </a:lnTo>
                <a:lnTo>
                  <a:pt x="367284" y="239268"/>
                </a:lnTo>
                <a:lnTo>
                  <a:pt x="362712" y="245363"/>
                </a:lnTo>
                <a:lnTo>
                  <a:pt x="356615" y="254508"/>
                </a:lnTo>
                <a:lnTo>
                  <a:pt x="342900" y="259080"/>
                </a:lnTo>
                <a:lnTo>
                  <a:pt x="691591" y="259080"/>
                </a:lnTo>
                <a:lnTo>
                  <a:pt x="684276" y="254508"/>
                </a:lnTo>
                <a:lnTo>
                  <a:pt x="673608" y="248412"/>
                </a:lnTo>
                <a:lnTo>
                  <a:pt x="661415" y="240792"/>
                </a:lnTo>
                <a:lnTo>
                  <a:pt x="647700" y="231648"/>
                </a:lnTo>
                <a:lnTo>
                  <a:pt x="633984" y="225551"/>
                </a:lnTo>
                <a:lnTo>
                  <a:pt x="623315" y="216408"/>
                </a:lnTo>
                <a:lnTo>
                  <a:pt x="606551" y="207263"/>
                </a:lnTo>
                <a:lnTo>
                  <a:pt x="594360" y="199644"/>
                </a:lnTo>
                <a:lnTo>
                  <a:pt x="580644" y="187451"/>
                </a:lnTo>
                <a:lnTo>
                  <a:pt x="569976" y="181356"/>
                </a:lnTo>
                <a:lnTo>
                  <a:pt x="553212" y="172212"/>
                </a:lnTo>
                <a:lnTo>
                  <a:pt x="539496" y="163068"/>
                </a:lnTo>
                <a:lnTo>
                  <a:pt x="525780" y="150875"/>
                </a:lnTo>
                <a:lnTo>
                  <a:pt x="515112" y="144780"/>
                </a:lnTo>
                <a:lnTo>
                  <a:pt x="498348" y="135636"/>
                </a:lnTo>
                <a:lnTo>
                  <a:pt x="487680" y="126492"/>
                </a:lnTo>
                <a:lnTo>
                  <a:pt x="475488" y="118872"/>
                </a:lnTo>
                <a:lnTo>
                  <a:pt x="463296" y="112775"/>
                </a:lnTo>
                <a:lnTo>
                  <a:pt x="449580" y="103632"/>
                </a:lnTo>
                <a:lnTo>
                  <a:pt x="440436" y="99060"/>
                </a:lnTo>
                <a:lnTo>
                  <a:pt x="429768" y="91440"/>
                </a:lnTo>
                <a:lnTo>
                  <a:pt x="420624" y="86868"/>
                </a:lnTo>
                <a:lnTo>
                  <a:pt x="411480" y="80772"/>
                </a:lnTo>
                <a:lnTo>
                  <a:pt x="402336" y="77724"/>
                </a:lnTo>
                <a:lnTo>
                  <a:pt x="394715" y="76200"/>
                </a:lnTo>
                <a:close/>
              </a:path>
            </a:pathLst>
          </a:custGeom>
          <a:solidFill>
            <a:srgbClr val="DDB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37503" y="2407920"/>
            <a:ext cx="1225550" cy="3116580"/>
          </a:xfrm>
          <a:custGeom>
            <a:avLst/>
            <a:gdLst/>
            <a:ahLst/>
            <a:cxnLst/>
            <a:rect l="l" t="t" r="r" b="b"/>
            <a:pathLst>
              <a:path w="1225550" h="3116579">
                <a:moveTo>
                  <a:pt x="1225296" y="0"/>
                </a:moveTo>
                <a:lnTo>
                  <a:pt x="0" y="0"/>
                </a:lnTo>
                <a:lnTo>
                  <a:pt x="0" y="2226563"/>
                </a:lnTo>
                <a:lnTo>
                  <a:pt x="1225296" y="3116579"/>
                </a:lnTo>
                <a:lnTo>
                  <a:pt x="1225296" y="0"/>
                </a:lnTo>
                <a:close/>
              </a:path>
            </a:pathLst>
          </a:custGeom>
          <a:solidFill>
            <a:srgbClr val="899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2200" y="2407920"/>
            <a:ext cx="1493520" cy="2865120"/>
          </a:xfrm>
          <a:custGeom>
            <a:avLst/>
            <a:gdLst/>
            <a:ahLst/>
            <a:cxnLst/>
            <a:rect l="l" t="t" r="r" b="b"/>
            <a:pathLst>
              <a:path w="1493520" h="2865120">
                <a:moveTo>
                  <a:pt x="1493520" y="0"/>
                </a:moveTo>
                <a:lnTo>
                  <a:pt x="0" y="0"/>
                </a:lnTo>
                <a:lnTo>
                  <a:pt x="0" y="2865119"/>
                </a:lnTo>
                <a:lnTo>
                  <a:pt x="1493520" y="2182367"/>
                </a:lnTo>
                <a:lnTo>
                  <a:pt x="1493520" y="0"/>
                </a:lnTo>
                <a:close/>
              </a:path>
            </a:pathLst>
          </a:custGeom>
          <a:solidFill>
            <a:srgbClr val="AFC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28544" y="4930140"/>
            <a:ext cx="1111250" cy="241300"/>
          </a:xfrm>
          <a:custGeom>
            <a:avLst/>
            <a:gdLst/>
            <a:ahLst/>
            <a:cxnLst/>
            <a:rect l="l" t="t" r="r" b="b"/>
            <a:pathLst>
              <a:path w="1111250" h="241300">
                <a:moveTo>
                  <a:pt x="605028" y="239268"/>
                </a:moveTo>
                <a:lnTo>
                  <a:pt x="582168" y="239268"/>
                </a:lnTo>
                <a:lnTo>
                  <a:pt x="595883" y="240792"/>
                </a:lnTo>
                <a:lnTo>
                  <a:pt x="605028" y="239268"/>
                </a:lnTo>
                <a:close/>
              </a:path>
              <a:path w="1111250" h="241300">
                <a:moveTo>
                  <a:pt x="646176" y="236220"/>
                </a:moveTo>
                <a:lnTo>
                  <a:pt x="441959" y="236220"/>
                </a:lnTo>
                <a:lnTo>
                  <a:pt x="455676" y="239268"/>
                </a:lnTo>
                <a:lnTo>
                  <a:pt x="637032" y="239268"/>
                </a:lnTo>
                <a:lnTo>
                  <a:pt x="646176" y="236220"/>
                </a:lnTo>
                <a:close/>
              </a:path>
              <a:path w="1111250" h="241300">
                <a:moveTo>
                  <a:pt x="682752" y="234696"/>
                </a:moveTo>
                <a:lnTo>
                  <a:pt x="396239" y="234696"/>
                </a:lnTo>
                <a:lnTo>
                  <a:pt x="409956" y="236220"/>
                </a:lnTo>
                <a:lnTo>
                  <a:pt x="676656" y="236220"/>
                </a:lnTo>
                <a:lnTo>
                  <a:pt x="682752" y="234696"/>
                </a:lnTo>
                <a:close/>
              </a:path>
              <a:path w="1111250" h="241300">
                <a:moveTo>
                  <a:pt x="719328" y="231648"/>
                </a:moveTo>
                <a:lnTo>
                  <a:pt x="347472" y="231648"/>
                </a:lnTo>
                <a:lnTo>
                  <a:pt x="361188" y="234696"/>
                </a:lnTo>
                <a:lnTo>
                  <a:pt x="713232" y="234696"/>
                </a:lnTo>
                <a:lnTo>
                  <a:pt x="719328" y="231648"/>
                </a:lnTo>
                <a:close/>
              </a:path>
              <a:path w="1111250" h="241300">
                <a:moveTo>
                  <a:pt x="835152" y="217932"/>
                </a:moveTo>
                <a:lnTo>
                  <a:pt x="179831" y="217932"/>
                </a:lnTo>
                <a:lnTo>
                  <a:pt x="188975" y="220980"/>
                </a:lnTo>
                <a:lnTo>
                  <a:pt x="201168" y="222504"/>
                </a:lnTo>
                <a:lnTo>
                  <a:pt x="211836" y="222504"/>
                </a:lnTo>
                <a:lnTo>
                  <a:pt x="224028" y="225552"/>
                </a:lnTo>
                <a:lnTo>
                  <a:pt x="243839" y="225552"/>
                </a:lnTo>
                <a:lnTo>
                  <a:pt x="256031" y="227076"/>
                </a:lnTo>
                <a:lnTo>
                  <a:pt x="266700" y="230124"/>
                </a:lnTo>
                <a:lnTo>
                  <a:pt x="301751" y="230124"/>
                </a:lnTo>
                <a:lnTo>
                  <a:pt x="313944" y="231648"/>
                </a:lnTo>
                <a:lnTo>
                  <a:pt x="746759" y="231648"/>
                </a:lnTo>
                <a:lnTo>
                  <a:pt x="763523" y="230124"/>
                </a:lnTo>
                <a:lnTo>
                  <a:pt x="780288" y="227076"/>
                </a:lnTo>
                <a:lnTo>
                  <a:pt x="794004" y="225552"/>
                </a:lnTo>
                <a:lnTo>
                  <a:pt x="809244" y="222504"/>
                </a:lnTo>
                <a:lnTo>
                  <a:pt x="822959" y="220980"/>
                </a:lnTo>
                <a:lnTo>
                  <a:pt x="835152" y="217932"/>
                </a:lnTo>
                <a:close/>
              </a:path>
              <a:path w="1111250" h="241300">
                <a:moveTo>
                  <a:pt x="886968" y="0"/>
                </a:moveTo>
                <a:lnTo>
                  <a:pt x="905256" y="30480"/>
                </a:lnTo>
                <a:lnTo>
                  <a:pt x="605028" y="30480"/>
                </a:lnTo>
                <a:lnTo>
                  <a:pt x="595883" y="32004"/>
                </a:lnTo>
                <a:lnTo>
                  <a:pt x="586740" y="32004"/>
                </a:lnTo>
                <a:lnTo>
                  <a:pt x="574547" y="35052"/>
                </a:lnTo>
                <a:lnTo>
                  <a:pt x="536447" y="35052"/>
                </a:lnTo>
                <a:lnTo>
                  <a:pt x="527304" y="36576"/>
                </a:lnTo>
                <a:lnTo>
                  <a:pt x="515111" y="39624"/>
                </a:lnTo>
                <a:lnTo>
                  <a:pt x="505968" y="39624"/>
                </a:lnTo>
                <a:lnTo>
                  <a:pt x="496823" y="41148"/>
                </a:lnTo>
                <a:lnTo>
                  <a:pt x="487680" y="41148"/>
                </a:lnTo>
                <a:lnTo>
                  <a:pt x="478535" y="44196"/>
                </a:lnTo>
                <a:lnTo>
                  <a:pt x="455676" y="44196"/>
                </a:lnTo>
                <a:lnTo>
                  <a:pt x="443483" y="45720"/>
                </a:lnTo>
                <a:lnTo>
                  <a:pt x="423671" y="45720"/>
                </a:lnTo>
                <a:lnTo>
                  <a:pt x="414528" y="48768"/>
                </a:lnTo>
                <a:lnTo>
                  <a:pt x="402336" y="50292"/>
                </a:lnTo>
                <a:lnTo>
                  <a:pt x="382524" y="50292"/>
                </a:lnTo>
                <a:lnTo>
                  <a:pt x="370331" y="54864"/>
                </a:lnTo>
                <a:lnTo>
                  <a:pt x="359663" y="54864"/>
                </a:lnTo>
                <a:lnTo>
                  <a:pt x="350519" y="57912"/>
                </a:lnTo>
                <a:lnTo>
                  <a:pt x="338328" y="59436"/>
                </a:lnTo>
                <a:lnTo>
                  <a:pt x="327660" y="62484"/>
                </a:lnTo>
                <a:lnTo>
                  <a:pt x="318516" y="62484"/>
                </a:lnTo>
                <a:lnTo>
                  <a:pt x="306324" y="67056"/>
                </a:lnTo>
                <a:lnTo>
                  <a:pt x="294131" y="67056"/>
                </a:lnTo>
                <a:lnTo>
                  <a:pt x="284988" y="68580"/>
                </a:lnTo>
                <a:lnTo>
                  <a:pt x="274319" y="68580"/>
                </a:lnTo>
                <a:lnTo>
                  <a:pt x="262128" y="73152"/>
                </a:lnTo>
                <a:lnTo>
                  <a:pt x="252983" y="73152"/>
                </a:lnTo>
                <a:lnTo>
                  <a:pt x="242316" y="76200"/>
                </a:lnTo>
                <a:lnTo>
                  <a:pt x="233172" y="77724"/>
                </a:lnTo>
                <a:lnTo>
                  <a:pt x="224028" y="80772"/>
                </a:lnTo>
                <a:lnTo>
                  <a:pt x="214883" y="82296"/>
                </a:lnTo>
                <a:lnTo>
                  <a:pt x="205739" y="85343"/>
                </a:lnTo>
                <a:lnTo>
                  <a:pt x="193548" y="86868"/>
                </a:lnTo>
                <a:lnTo>
                  <a:pt x="184404" y="89916"/>
                </a:lnTo>
                <a:lnTo>
                  <a:pt x="175260" y="91440"/>
                </a:lnTo>
                <a:lnTo>
                  <a:pt x="166116" y="94487"/>
                </a:lnTo>
                <a:lnTo>
                  <a:pt x="156972" y="96012"/>
                </a:lnTo>
                <a:lnTo>
                  <a:pt x="149351" y="99060"/>
                </a:lnTo>
                <a:lnTo>
                  <a:pt x="140207" y="100584"/>
                </a:lnTo>
                <a:lnTo>
                  <a:pt x="129539" y="105156"/>
                </a:lnTo>
                <a:lnTo>
                  <a:pt x="121919" y="105156"/>
                </a:lnTo>
                <a:lnTo>
                  <a:pt x="112775" y="109728"/>
                </a:lnTo>
                <a:lnTo>
                  <a:pt x="97536" y="114300"/>
                </a:lnTo>
                <a:lnTo>
                  <a:pt x="56387" y="128016"/>
                </a:lnTo>
                <a:lnTo>
                  <a:pt x="44195" y="132587"/>
                </a:lnTo>
                <a:lnTo>
                  <a:pt x="16763" y="146304"/>
                </a:lnTo>
                <a:lnTo>
                  <a:pt x="12192" y="153924"/>
                </a:lnTo>
                <a:lnTo>
                  <a:pt x="7619" y="158496"/>
                </a:lnTo>
                <a:lnTo>
                  <a:pt x="0" y="167640"/>
                </a:lnTo>
                <a:lnTo>
                  <a:pt x="6095" y="176784"/>
                </a:lnTo>
                <a:lnTo>
                  <a:pt x="12192" y="184404"/>
                </a:lnTo>
                <a:lnTo>
                  <a:pt x="25907" y="190500"/>
                </a:lnTo>
                <a:lnTo>
                  <a:pt x="38100" y="193548"/>
                </a:lnTo>
                <a:lnTo>
                  <a:pt x="48768" y="198120"/>
                </a:lnTo>
                <a:lnTo>
                  <a:pt x="60960" y="199644"/>
                </a:lnTo>
                <a:lnTo>
                  <a:pt x="76200" y="204216"/>
                </a:lnTo>
                <a:lnTo>
                  <a:pt x="89916" y="207264"/>
                </a:lnTo>
                <a:lnTo>
                  <a:pt x="106680" y="208787"/>
                </a:lnTo>
                <a:lnTo>
                  <a:pt x="112775" y="208787"/>
                </a:lnTo>
                <a:lnTo>
                  <a:pt x="121919" y="211836"/>
                </a:lnTo>
                <a:lnTo>
                  <a:pt x="131063" y="213360"/>
                </a:lnTo>
                <a:lnTo>
                  <a:pt x="149351" y="213360"/>
                </a:lnTo>
                <a:lnTo>
                  <a:pt x="161544" y="216408"/>
                </a:lnTo>
                <a:lnTo>
                  <a:pt x="170687" y="217932"/>
                </a:lnTo>
                <a:lnTo>
                  <a:pt x="845819" y="217932"/>
                </a:lnTo>
                <a:lnTo>
                  <a:pt x="859535" y="216408"/>
                </a:lnTo>
                <a:lnTo>
                  <a:pt x="868680" y="213360"/>
                </a:lnTo>
                <a:lnTo>
                  <a:pt x="877823" y="208787"/>
                </a:lnTo>
                <a:lnTo>
                  <a:pt x="886968" y="207264"/>
                </a:lnTo>
                <a:lnTo>
                  <a:pt x="896111" y="204216"/>
                </a:lnTo>
                <a:lnTo>
                  <a:pt x="908304" y="198120"/>
                </a:lnTo>
                <a:lnTo>
                  <a:pt x="922019" y="193548"/>
                </a:lnTo>
                <a:lnTo>
                  <a:pt x="931164" y="181356"/>
                </a:lnTo>
                <a:lnTo>
                  <a:pt x="929640" y="170687"/>
                </a:lnTo>
                <a:lnTo>
                  <a:pt x="918971" y="166116"/>
                </a:lnTo>
                <a:lnTo>
                  <a:pt x="909828" y="158496"/>
                </a:lnTo>
                <a:lnTo>
                  <a:pt x="896111" y="150876"/>
                </a:lnTo>
                <a:lnTo>
                  <a:pt x="882395" y="146304"/>
                </a:lnTo>
                <a:lnTo>
                  <a:pt x="873252" y="141732"/>
                </a:lnTo>
                <a:lnTo>
                  <a:pt x="864107" y="140208"/>
                </a:lnTo>
                <a:lnTo>
                  <a:pt x="854964" y="137160"/>
                </a:lnTo>
                <a:lnTo>
                  <a:pt x="848868" y="135636"/>
                </a:lnTo>
                <a:lnTo>
                  <a:pt x="839723" y="132587"/>
                </a:lnTo>
                <a:lnTo>
                  <a:pt x="830580" y="131064"/>
                </a:lnTo>
                <a:lnTo>
                  <a:pt x="821435" y="126492"/>
                </a:lnTo>
                <a:lnTo>
                  <a:pt x="812292" y="126492"/>
                </a:lnTo>
                <a:lnTo>
                  <a:pt x="803147" y="123443"/>
                </a:lnTo>
                <a:lnTo>
                  <a:pt x="794004" y="121920"/>
                </a:lnTo>
                <a:lnTo>
                  <a:pt x="784859" y="118872"/>
                </a:lnTo>
                <a:lnTo>
                  <a:pt x="775716" y="117348"/>
                </a:lnTo>
                <a:lnTo>
                  <a:pt x="758952" y="114300"/>
                </a:lnTo>
                <a:lnTo>
                  <a:pt x="745235" y="112776"/>
                </a:lnTo>
                <a:lnTo>
                  <a:pt x="731519" y="109728"/>
                </a:lnTo>
                <a:lnTo>
                  <a:pt x="722376" y="108204"/>
                </a:lnTo>
                <a:lnTo>
                  <a:pt x="714756" y="108204"/>
                </a:lnTo>
                <a:lnTo>
                  <a:pt x="835152" y="77724"/>
                </a:lnTo>
                <a:lnTo>
                  <a:pt x="1110995" y="54864"/>
                </a:lnTo>
                <a:lnTo>
                  <a:pt x="1106423" y="30480"/>
                </a:lnTo>
                <a:lnTo>
                  <a:pt x="886968" y="0"/>
                </a:lnTo>
                <a:close/>
              </a:path>
              <a:path w="1111250" h="241300">
                <a:moveTo>
                  <a:pt x="858011" y="27432"/>
                </a:moveTo>
                <a:lnTo>
                  <a:pt x="784859" y="27432"/>
                </a:lnTo>
                <a:lnTo>
                  <a:pt x="772668" y="30480"/>
                </a:lnTo>
                <a:lnTo>
                  <a:pt x="868680" y="30480"/>
                </a:lnTo>
                <a:lnTo>
                  <a:pt x="858011" y="27432"/>
                </a:lnTo>
                <a:close/>
              </a:path>
            </a:pathLst>
          </a:custGeom>
          <a:solidFill>
            <a:srgbClr val="8989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6723" y="5096255"/>
            <a:ext cx="646430" cy="132715"/>
          </a:xfrm>
          <a:custGeom>
            <a:avLst/>
            <a:gdLst/>
            <a:ahLst/>
            <a:cxnLst/>
            <a:rect l="l" t="t" r="r" b="b"/>
            <a:pathLst>
              <a:path w="646429" h="132714">
                <a:moveTo>
                  <a:pt x="432815" y="0"/>
                </a:moveTo>
                <a:lnTo>
                  <a:pt x="115824" y="4572"/>
                </a:lnTo>
                <a:lnTo>
                  <a:pt x="0" y="13716"/>
                </a:lnTo>
                <a:lnTo>
                  <a:pt x="283463" y="132588"/>
                </a:lnTo>
                <a:lnTo>
                  <a:pt x="646176" y="74676"/>
                </a:lnTo>
                <a:lnTo>
                  <a:pt x="432815" y="0"/>
                </a:lnTo>
                <a:close/>
              </a:path>
            </a:pathLst>
          </a:custGeom>
          <a:solidFill>
            <a:srgbClr val="8989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26792" y="4718303"/>
            <a:ext cx="861060" cy="478790"/>
          </a:xfrm>
          <a:custGeom>
            <a:avLst/>
            <a:gdLst/>
            <a:ahLst/>
            <a:cxnLst/>
            <a:rect l="l" t="t" r="r" b="b"/>
            <a:pathLst>
              <a:path w="861060" h="478789">
                <a:moveTo>
                  <a:pt x="670559" y="0"/>
                </a:moveTo>
                <a:lnTo>
                  <a:pt x="0" y="326136"/>
                </a:lnTo>
                <a:lnTo>
                  <a:pt x="0" y="478536"/>
                </a:lnTo>
                <a:lnTo>
                  <a:pt x="861059" y="106680"/>
                </a:lnTo>
                <a:lnTo>
                  <a:pt x="670559" y="0"/>
                </a:lnTo>
                <a:close/>
              </a:path>
            </a:pathLst>
          </a:custGeom>
          <a:solidFill>
            <a:srgbClr val="899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6123" y="4824984"/>
            <a:ext cx="855344" cy="387350"/>
          </a:xfrm>
          <a:custGeom>
            <a:avLst/>
            <a:gdLst/>
            <a:ahLst/>
            <a:cxnLst/>
            <a:rect l="l" t="t" r="r" b="b"/>
            <a:pathLst>
              <a:path w="855345" h="387350">
                <a:moveTo>
                  <a:pt x="854963" y="0"/>
                </a:moveTo>
                <a:lnTo>
                  <a:pt x="673607" y="6096"/>
                </a:lnTo>
                <a:lnTo>
                  <a:pt x="16763" y="271272"/>
                </a:lnTo>
                <a:lnTo>
                  <a:pt x="0" y="387096"/>
                </a:lnTo>
                <a:lnTo>
                  <a:pt x="854963" y="0"/>
                </a:lnTo>
                <a:close/>
              </a:path>
            </a:pathLst>
          </a:custGeom>
          <a:solidFill>
            <a:srgbClr val="FFF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4824984"/>
            <a:ext cx="782320" cy="344805"/>
          </a:xfrm>
          <a:custGeom>
            <a:avLst/>
            <a:gdLst/>
            <a:ahLst/>
            <a:cxnLst/>
            <a:rect l="l" t="t" r="r" b="b"/>
            <a:pathLst>
              <a:path w="782320" h="344804">
                <a:moveTo>
                  <a:pt x="781812" y="0"/>
                </a:moveTo>
                <a:lnTo>
                  <a:pt x="733044" y="0"/>
                </a:lnTo>
                <a:lnTo>
                  <a:pt x="7620" y="286512"/>
                </a:lnTo>
                <a:lnTo>
                  <a:pt x="0" y="344424"/>
                </a:lnTo>
                <a:lnTo>
                  <a:pt x="781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8316" y="2589276"/>
            <a:ext cx="774700" cy="2490470"/>
          </a:xfrm>
          <a:custGeom>
            <a:avLst/>
            <a:gdLst/>
            <a:ahLst/>
            <a:cxnLst/>
            <a:rect l="l" t="t" r="r" b="b"/>
            <a:pathLst>
              <a:path w="774700" h="2490470">
                <a:moveTo>
                  <a:pt x="0" y="0"/>
                </a:moveTo>
                <a:lnTo>
                  <a:pt x="0" y="2490216"/>
                </a:lnTo>
                <a:lnTo>
                  <a:pt x="774192" y="2182368"/>
                </a:lnTo>
                <a:lnTo>
                  <a:pt x="761999" y="224027"/>
                </a:lnTo>
                <a:lnTo>
                  <a:pt x="0" y="0"/>
                </a:lnTo>
                <a:close/>
              </a:path>
            </a:pathLst>
          </a:custGeom>
          <a:solidFill>
            <a:srgbClr val="C6C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08191" y="2717292"/>
            <a:ext cx="472440" cy="652780"/>
          </a:xfrm>
          <a:custGeom>
            <a:avLst/>
            <a:gdLst/>
            <a:ahLst/>
            <a:cxnLst/>
            <a:rect l="l" t="t" r="r" b="b"/>
            <a:pathLst>
              <a:path w="472440" h="652779">
                <a:moveTo>
                  <a:pt x="59436" y="0"/>
                </a:moveTo>
                <a:lnTo>
                  <a:pt x="13716" y="155448"/>
                </a:lnTo>
                <a:lnTo>
                  <a:pt x="32004" y="198120"/>
                </a:lnTo>
                <a:lnTo>
                  <a:pt x="0" y="335280"/>
                </a:lnTo>
                <a:lnTo>
                  <a:pt x="32004" y="422148"/>
                </a:lnTo>
                <a:lnTo>
                  <a:pt x="32004" y="499872"/>
                </a:lnTo>
                <a:lnTo>
                  <a:pt x="47244" y="544068"/>
                </a:lnTo>
                <a:lnTo>
                  <a:pt x="141732" y="576072"/>
                </a:lnTo>
                <a:lnTo>
                  <a:pt x="164592" y="652272"/>
                </a:lnTo>
                <a:lnTo>
                  <a:pt x="472439" y="576072"/>
                </a:lnTo>
                <a:lnTo>
                  <a:pt x="448056" y="420624"/>
                </a:lnTo>
                <a:lnTo>
                  <a:pt x="467867" y="135636"/>
                </a:lnTo>
                <a:lnTo>
                  <a:pt x="59436" y="0"/>
                </a:lnTo>
                <a:close/>
              </a:path>
            </a:pathLst>
          </a:custGeom>
          <a:solidFill>
            <a:srgbClr val="CC8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9047" y="2577083"/>
            <a:ext cx="617220" cy="615950"/>
          </a:xfrm>
          <a:custGeom>
            <a:avLst/>
            <a:gdLst/>
            <a:ahLst/>
            <a:cxnLst/>
            <a:rect l="l" t="t" r="r" b="b"/>
            <a:pathLst>
              <a:path w="617220" h="615950">
                <a:moveTo>
                  <a:pt x="615696" y="295655"/>
                </a:moveTo>
                <a:lnTo>
                  <a:pt x="222503" y="295655"/>
                </a:lnTo>
                <a:lnTo>
                  <a:pt x="236219" y="323088"/>
                </a:lnTo>
                <a:lnTo>
                  <a:pt x="237743" y="335279"/>
                </a:lnTo>
                <a:lnTo>
                  <a:pt x="237743" y="352043"/>
                </a:lnTo>
                <a:lnTo>
                  <a:pt x="231648" y="367283"/>
                </a:lnTo>
                <a:lnTo>
                  <a:pt x="222503" y="384048"/>
                </a:lnTo>
                <a:lnTo>
                  <a:pt x="213360" y="399288"/>
                </a:lnTo>
                <a:lnTo>
                  <a:pt x="205739" y="416051"/>
                </a:lnTo>
                <a:lnTo>
                  <a:pt x="195072" y="429767"/>
                </a:lnTo>
                <a:lnTo>
                  <a:pt x="190500" y="443483"/>
                </a:lnTo>
                <a:lnTo>
                  <a:pt x="182879" y="449579"/>
                </a:lnTo>
                <a:lnTo>
                  <a:pt x="182879" y="454151"/>
                </a:lnTo>
                <a:lnTo>
                  <a:pt x="185927" y="463295"/>
                </a:lnTo>
                <a:lnTo>
                  <a:pt x="190500" y="472439"/>
                </a:lnTo>
                <a:lnTo>
                  <a:pt x="201167" y="489203"/>
                </a:lnTo>
                <a:lnTo>
                  <a:pt x="208787" y="502919"/>
                </a:lnTo>
                <a:lnTo>
                  <a:pt x="217931" y="521207"/>
                </a:lnTo>
                <a:lnTo>
                  <a:pt x="227075" y="537971"/>
                </a:lnTo>
                <a:lnTo>
                  <a:pt x="237743" y="556260"/>
                </a:lnTo>
                <a:lnTo>
                  <a:pt x="246887" y="566927"/>
                </a:lnTo>
                <a:lnTo>
                  <a:pt x="256031" y="580643"/>
                </a:lnTo>
                <a:lnTo>
                  <a:pt x="263651" y="589788"/>
                </a:lnTo>
                <a:lnTo>
                  <a:pt x="272796" y="598931"/>
                </a:lnTo>
                <a:lnTo>
                  <a:pt x="281939" y="611124"/>
                </a:lnTo>
                <a:lnTo>
                  <a:pt x="286512" y="615695"/>
                </a:lnTo>
                <a:lnTo>
                  <a:pt x="289560" y="615695"/>
                </a:lnTo>
                <a:lnTo>
                  <a:pt x="303275" y="611124"/>
                </a:lnTo>
                <a:lnTo>
                  <a:pt x="309372" y="608076"/>
                </a:lnTo>
                <a:lnTo>
                  <a:pt x="327660" y="608076"/>
                </a:lnTo>
                <a:lnTo>
                  <a:pt x="335279" y="603503"/>
                </a:lnTo>
                <a:lnTo>
                  <a:pt x="345948" y="603503"/>
                </a:lnTo>
                <a:lnTo>
                  <a:pt x="355091" y="601979"/>
                </a:lnTo>
                <a:lnTo>
                  <a:pt x="364236" y="601979"/>
                </a:lnTo>
                <a:lnTo>
                  <a:pt x="373379" y="598931"/>
                </a:lnTo>
                <a:lnTo>
                  <a:pt x="403859" y="598931"/>
                </a:lnTo>
                <a:lnTo>
                  <a:pt x="417575" y="597407"/>
                </a:lnTo>
                <a:lnTo>
                  <a:pt x="484631" y="597407"/>
                </a:lnTo>
                <a:lnTo>
                  <a:pt x="490727" y="589788"/>
                </a:lnTo>
                <a:lnTo>
                  <a:pt x="498348" y="576071"/>
                </a:lnTo>
                <a:lnTo>
                  <a:pt x="507492" y="565403"/>
                </a:lnTo>
                <a:lnTo>
                  <a:pt x="518159" y="548639"/>
                </a:lnTo>
                <a:lnTo>
                  <a:pt x="527303" y="533400"/>
                </a:lnTo>
                <a:lnTo>
                  <a:pt x="531876" y="524255"/>
                </a:lnTo>
                <a:lnTo>
                  <a:pt x="539496" y="515112"/>
                </a:lnTo>
                <a:lnTo>
                  <a:pt x="544068" y="504443"/>
                </a:lnTo>
                <a:lnTo>
                  <a:pt x="548640" y="495300"/>
                </a:lnTo>
                <a:lnTo>
                  <a:pt x="554735" y="484631"/>
                </a:lnTo>
                <a:lnTo>
                  <a:pt x="559307" y="475488"/>
                </a:lnTo>
                <a:lnTo>
                  <a:pt x="566927" y="463295"/>
                </a:lnTo>
                <a:lnTo>
                  <a:pt x="571500" y="452627"/>
                </a:lnTo>
                <a:lnTo>
                  <a:pt x="576072" y="440436"/>
                </a:lnTo>
                <a:lnTo>
                  <a:pt x="580644" y="431291"/>
                </a:lnTo>
                <a:lnTo>
                  <a:pt x="585216" y="417575"/>
                </a:lnTo>
                <a:lnTo>
                  <a:pt x="589787" y="408431"/>
                </a:lnTo>
                <a:lnTo>
                  <a:pt x="592835" y="397763"/>
                </a:lnTo>
                <a:lnTo>
                  <a:pt x="598931" y="385571"/>
                </a:lnTo>
                <a:lnTo>
                  <a:pt x="601979" y="374903"/>
                </a:lnTo>
                <a:lnTo>
                  <a:pt x="606551" y="365760"/>
                </a:lnTo>
                <a:lnTo>
                  <a:pt x="608076" y="352043"/>
                </a:lnTo>
                <a:lnTo>
                  <a:pt x="608076" y="339851"/>
                </a:lnTo>
                <a:lnTo>
                  <a:pt x="611124" y="327660"/>
                </a:lnTo>
                <a:lnTo>
                  <a:pt x="615696" y="318515"/>
                </a:lnTo>
                <a:lnTo>
                  <a:pt x="615696" y="295655"/>
                </a:lnTo>
                <a:close/>
              </a:path>
              <a:path w="617220" h="615950">
                <a:moveTo>
                  <a:pt x="484631" y="597407"/>
                </a:moveTo>
                <a:lnTo>
                  <a:pt x="417575" y="597407"/>
                </a:lnTo>
                <a:lnTo>
                  <a:pt x="434340" y="598931"/>
                </a:lnTo>
                <a:lnTo>
                  <a:pt x="445007" y="601979"/>
                </a:lnTo>
                <a:lnTo>
                  <a:pt x="457200" y="603503"/>
                </a:lnTo>
                <a:lnTo>
                  <a:pt x="463296" y="606551"/>
                </a:lnTo>
                <a:lnTo>
                  <a:pt x="470916" y="608076"/>
                </a:lnTo>
                <a:lnTo>
                  <a:pt x="475487" y="611124"/>
                </a:lnTo>
                <a:lnTo>
                  <a:pt x="477011" y="612648"/>
                </a:lnTo>
                <a:lnTo>
                  <a:pt x="477011" y="608076"/>
                </a:lnTo>
                <a:lnTo>
                  <a:pt x="480059" y="606551"/>
                </a:lnTo>
                <a:lnTo>
                  <a:pt x="484631" y="597407"/>
                </a:lnTo>
                <a:close/>
              </a:path>
              <a:path w="617220" h="615950">
                <a:moveTo>
                  <a:pt x="586739" y="149351"/>
                </a:moveTo>
                <a:lnTo>
                  <a:pt x="50291" y="149351"/>
                </a:lnTo>
                <a:lnTo>
                  <a:pt x="82296" y="216407"/>
                </a:lnTo>
                <a:lnTo>
                  <a:pt x="146303" y="307848"/>
                </a:lnTo>
                <a:lnTo>
                  <a:pt x="217931" y="295655"/>
                </a:lnTo>
                <a:lnTo>
                  <a:pt x="615696" y="295655"/>
                </a:lnTo>
                <a:lnTo>
                  <a:pt x="615696" y="284988"/>
                </a:lnTo>
                <a:lnTo>
                  <a:pt x="617220" y="275843"/>
                </a:lnTo>
                <a:lnTo>
                  <a:pt x="615696" y="263651"/>
                </a:lnTo>
                <a:lnTo>
                  <a:pt x="615696" y="231648"/>
                </a:lnTo>
                <a:lnTo>
                  <a:pt x="611124" y="222503"/>
                </a:lnTo>
                <a:lnTo>
                  <a:pt x="608076" y="213360"/>
                </a:lnTo>
                <a:lnTo>
                  <a:pt x="608076" y="204215"/>
                </a:lnTo>
                <a:lnTo>
                  <a:pt x="606551" y="195071"/>
                </a:lnTo>
                <a:lnTo>
                  <a:pt x="601979" y="185927"/>
                </a:lnTo>
                <a:lnTo>
                  <a:pt x="598931" y="176783"/>
                </a:lnTo>
                <a:lnTo>
                  <a:pt x="594359" y="167639"/>
                </a:lnTo>
                <a:lnTo>
                  <a:pt x="592835" y="158495"/>
                </a:lnTo>
                <a:lnTo>
                  <a:pt x="586739" y="149351"/>
                </a:lnTo>
                <a:close/>
              </a:path>
              <a:path w="617220" h="615950">
                <a:moveTo>
                  <a:pt x="137160" y="0"/>
                </a:moveTo>
                <a:lnTo>
                  <a:pt x="79248" y="0"/>
                </a:lnTo>
                <a:lnTo>
                  <a:pt x="68579" y="4571"/>
                </a:lnTo>
                <a:lnTo>
                  <a:pt x="28955" y="32003"/>
                </a:lnTo>
                <a:lnTo>
                  <a:pt x="4572" y="68579"/>
                </a:lnTo>
                <a:lnTo>
                  <a:pt x="0" y="86867"/>
                </a:lnTo>
                <a:lnTo>
                  <a:pt x="0" y="126491"/>
                </a:lnTo>
                <a:lnTo>
                  <a:pt x="1524" y="137160"/>
                </a:lnTo>
                <a:lnTo>
                  <a:pt x="1524" y="156971"/>
                </a:lnTo>
                <a:lnTo>
                  <a:pt x="4572" y="161543"/>
                </a:lnTo>
                <a:lnTo>
                  <a:pt x="6096" y="170687"/>
                </a:lnTo>
                <a:lnTo>
                  <a:pt x="6096" y="179831"/>
                </a:lnTo>
                <a:lnTo>
                  <a:pt x="9143" y="184403"/>
                </a:lnTo>
                <a:lnTo>
                  <a:pt x="36575" y="227075"/>
                </a:lnTo>
                <a:lnTo>
                  <a:pt x="50291" y="149351"/>
                </a:lnTo>
                <a:lnTo>
                  <a:pt x="586739" y="149351"/>
                </a:lnTo>
                <a:lnTo>
                  <a:pt x="580644" y="140207"/>
                </a:lnTo>
                <a:lnTo>
                  <a:pt x="574548" y="126491"/>
                </a:lnTo>
                <a:lnTo>
                  <a:pt x="559307" y="109727"/>
                </a:lnTo>
                <a:lnTo>
                  <a:pt x="548640" y="96012"/>
                </a:lnTo>
                <a:lnTo>
                  <a:pt x="534924" y="82295"/>
                </a:lnTo>
                <a:lnTo>
                  <a:pt x="504444" y="59436"/>
                </a:lnTo>
                <a:lnTo>
                  <a:pt x="489203" y="53339"/>
                </a:lnTo>
                <a:lnTo>
                  <a:pt x="472440" y="44195"/>
                </a:lnTo>
                <a:lnTo>
                  <a:pt x="448055" y="32003"/>
                </a:lnTo>
                <a:lnTo>
                  <a:pt x="435863" y="27431"/>
                </a:lnTo>
                <a:lnTo>
                  <a:pt x="429768" y="25907"/>
                </a:lnTo>
                <a:lnTo>
                  <a:pt x="420624" y="22860"/>
                </a:lnTo>
                <a:lnTo>
                  <a:pt x="403859" y="18287"/>
                </a:lnTo>
                <a:lnTo>
                  <a:pt x="390143" y="16763"/>
                </a:lnTo>
                <a:lnTo>
                  <a:pt x="373379" y="12191"/>
                </a:lnTo>
                <a:lnTo>
                  <a:pt x="231648" y="12191"/>
                </a:lnTo>
                <a:lnTo>
                  <a:pt x="137160" y="0"/>
                </a:lnTo>
                <a:close/>
              </a:path>
              <a:path w="617220" h="615950">
                <a:moveTo>
                  <a:pt x="348996" y="7619"/>
                </a:moveTo>
                <a:lnTo>
                  <a:pt x="318515" y="7619"/>
                </a:lnTo>
                <a:lnTo>
                  <a:pt x="231648" y="12191"/>
                </a:lnTo>
                <a:lnTo>
                  <a:pt x="362712" y="12191"/>
                </a:lnTo>
                <a:lnTo>
                  <a:pt x="348996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1720" y="2577083"/>
            <a:ext cx="538480" cy="574675"/>
          </a:xfrm>
          <a:custGeom>
            <a:avLst/>
            <a:gdLst/>
            <a:ahLst/>
            <a:cxnLst/>
            <a:rect l="l" t="t" r="r" b="b"/>
            <a:pathLst>
              <a:path w="538479" h="574675">
                <a:moveTo>
                  <a:pt x="464820" y="507491"/>
                </a:moveTo>
                <a:lnTo>
                  <a:pt x="425196" y="507491"/>
                </a:lnTo>
                <a:lnTo>
                  <a:pt x="432815" y="574548"/>
                </a:lnTo>
                <a:lnTo>
                  <a:pt x="432815" y="566927"/>
                </a:lnTo>
                <a:lnTo>
                  <a:pt x="438911" y="556260"/>
                </a:lnTo>
                <a:lnTo>
                  <a:pt x="443483" y="544067"/>
                </a:lnTo>
                <a:lnTo>
                  <a:pt x="448055" y="533400"/>
                </a:lnTo>
                <a:lnTo>
                  <a:pt x="455675" y="521207"/>
                </a:lnTo>
                <a:lnTo>
                  <a:pt x="464820" y="507491"/>
                </a:lnTo>
                <a:close/>
              </a:path>
              <a:path w="538479" h="574675">
                <a:moveTo>
                  <a:pt x="414527" y="330707"/>
                </a:moveTo>
                <a:lnTo>
                  <a:pt x="411479" y="333755"/>
                </a:lnTo>
                <a:lnTo>
                  <a:pt x="411479" y="339851"/>
                </a:lnTo>
                <a:lnTo>
                  <a:pt x="409955" y="352043"/>
                </a:lnTo>
                <a:lnTo>
                  <a:pt x="409955" y="376427"/>
                </a:lnTo>
                <a:lnTo>
                  <a:pt x="406907" y="385571"/>
                </a:lnTo>
                <a:lnTo>
                  <a:pt x="405383" y="394715"/>
                </a:lnTo>
                <a:lnTo>
                  <a:pt x="405383" y="403860"/>
                </a:lnTo>
                <a:lnTo>
                  <a:pt x="402335" y="416051"/>
                </a:lnTo>
                <a:lnTo>
                  <a:pt x="400811" y="425195"/>
                </a:lnTo>
                <a:lnTo>
                  <a:pt x="400811" y="448055"/>
                </a:lnTo>
                <a:lnTo>
                  <a:pt x="396239" y="457200"/>
                </a:lnTo>
                <a:lnTo>
                  <a:pt x="393191" y="466343"/>
                </a:lnTo>
                <a:lnTo>
                  <a:pt x="391668" y="475488"/>
                </a:lnTo>
                <a:lnTo>
                  <a:pt x="391668" y="484631"/>
                </a:lnTo>
                <a:lnTo>
                  <a:pt x="388620" y="493775"/>
                </a:lnTo>
                <a:lnTo>
                  <a:pt x="387096" y="502919"/>
                </a:lnTo>
                <a:lnTo>
                  <a:pt x="384048" y="512063"/>
                </a:lnTo>
                <a:lnTo>
                  <a:pt x="384048" y="519683"/>
                </a:lnTo>
                <a:lnTo>
                  <a:pt x="377951" y="530351"/>
                </a:lnTo>
                <a:lnTo>
                  <a:pt x="374903" y="539495"/>
                </a:lnTo>
                <a:lnTo>
                  <a:pt x="373379" y="547115"/>
                </a:lnTo>
                <a:lnTo>
                  <a:pt x="373379" y="551688"/>
                </a:lnTo>
                <a:lnTo>
                  <a:pt x="425196" y="507491"/>
                </a:lnTo>
                <a:lnTo>
                  <a:pt x="464820" y="507491"/>
                </a:lnTo>
                <a:lnTo>
                  <a:pt x="469391" y="490727"/>
                </a:lnTo>
                <a:lnTo>
                  <a:pt x="478535" y="477012"/>
                </a:lnTo>
                <a:lnTo>
                  <a:pt x="484631" y="461771"/>
                </a:lnTo>
                <a:lnTo>
                  <a:pt x="492251" y="448055"/>
                </a:lnTo>
                <a:lnTo>
                  <a:pt x="498348" y="429767"/>
                </a:lnTo>
                <a:lnTo>
                  <a:pt x="505968" y="416051"/>
                </a:lnTo>
                <a:lnTo>
                  <a:pt x="512063" y="399288"/>
                </a:lnTo>
                <a:lnTo>
                  <a:pt x="512825" y="397763"/>
                </a:lnTo>
                <a:lnTo>
                  <a:pt x="434339" y="397763"/>
                </a:lnTo>
                <a:lnTo>
                  <a:pt x="414527" y="330707"/>
                </a:lnTo>
                <a:close/>
              </a:path>
              <a:path w="538479" h="574675">
                <a:moveTo>
                  <a:pt x="469391" y="161543"/>
                </a:moveTo>
                <a:lnTo>
                  <a:pt x="420624" y="161543"/>
                </a:lnTo>
                <a:lnTo>
                  <a:pt x="420624" y="227075"/>
                </a:lnTo>
                <a:lnTo>
                  <a:pt x="425196" y="234695"/>
                </a:lnTo>
                <a:lnTo>
                  <a:pt x="432815" y="240791"/>
                </a:lnTo>
                <a:lnTo>
                  <a:pt x="443483" y="252983"/>
                </a:lnTo>
                <a:lnTo>
                  <a:pt x="448055" y="262127"/>
                </a:lnTo>
                <a:lnTo>
                  <a:pt x="457200" y="275843"/>
                </a:lnTo>
                <a:lnTo>
                  <a:pt x="461772" y="291083"/>
                </a:lnTo>
                <a:lnTo>
                  <a:pt x="466344" y="307848"/>
                </a:lnTo>
                <a:lnTo>
                  <a:pt x="464820" y="321563"/>
                </a:lnTo>
                <a:lnTo>
                  <a:pt x="461772" y="338327"/>
                </a:lnTo>
                <a:lnTo>
                  <a:pt x="455675" y="352043"/>
                </a:lnTo>
                <a:lnTo>
                  <a:pt x="451103" y="367283"/>
                </a:lnTo>
                <a:lnTo>
                  <a:pt x="443483" y="376427"/>
                </a:lnTo>
                <a:lnTo>
                  <a:pt x="438911" y="388619"/>
                </a:lnTo>
                <a:lnTo>
                  <a:pt x="434339" y="393191"/>
                </a:lnTo>
                <a:lnTo>
                  <a:pt x="434339" y="397763"/>
                </a:lnTo>
                <a:lnTo>
                  <a:pt x="512825" y="397763"/>
                </a:lnTo>
                <a:lnTo>
                  <a:pt x="519683" y="384048"/>
                </a:lnTo>
                <a:lnTo>
                  <a:pt x="524255" y="367283"/>
                </a:lnTo>
                <a:lnTo>
                  <a:pt x="528827" y="353567"/>
                </a:lnTo>
                <a:lnTo>
                  <a:pt x="531876" y="339851"/>
                </a:lnTo>
                <a:lnTo>
                  <a:pt x="533400" y="326136"/>
                </a:lnTo>
                <a:lnTo>
                  <a:pt x="536448" y="312419"/>
                </a:lnTo>
                <a:lnTo>
                  <a:pt x="537972" y="300227"/>
                </a:lnTo>
                <a:lnTo>
                  <a:pt x="537972" y="252983"/>
                </a:lnTo>
                <a:lnTo>
                  <a:pt x="536448" y="243839"/>
                </a:lnTo>
                <a:lnTo>
                  <a:pt x="533400" y="234695"/>
                </a:lnTo>
                <a:lnTo>
                  <a:pt x="531876" y="225551"/>
                </a:lnTo>
                <a:lnTo>
                  <a:pt x="528827" y="216407"/>
                </a:lnTo>
                <a:lnTo>
                  <a:pt x="527303" y="204215"/>
                </a:lnTo>
                <a:lnTo>
                  <a:pt x="512825" y="175260"/>
                </a:lnTo>
                <a:lnTo>
                  <a:pt x="475487" y="175260"/>
                </a:lnTo>
                <a:lnTo>
                  <a:pt x="470915" y="170687"/>
                </a:lnTo>
                <a:lnTo>
                  <a:pt x="469391" y="161543"/>
                </a:lnTo>
                <a:close/>
              </a:path>
              <a:path w="538479" h="574675">
                <a:moveTo>
                  <a:pt x="414527" y="80771"/>
                </a:moveTo>
                <a:lnTo>
                  <a:pt x="265175" y="80771"/>
                </a:lnTo>
                <a:lnTo>
                  <a:pt x="324612" y="112775"/>
                </a:lnTo>
                <a:lnTo>
                  <a:pt x="320039" y="118871"/>
                </a:lnTo>
                <a:lnTo>
                  <a:pt x="312419" y="132587"/>
                </a:lnTo>
                <a:lnTo>
                  <a:pt x="310895" y="140207"/>
                </a:lnTo>
                <a:lnTo>
                  <a:pt x="307847" y="152400"/>
                </a:lnTo>
                <a:lnTo>
                  <a:pt x="307847" y="184403"/>
                </a:lnTo>
                <a:lnTo>
                  <a:pt x="312419" y="193548"/>
                </a:lnTo>
                <a:lnTo>
                  <a:pt x="320039" y="204215"/>
                </a:lnTo>
                <a:lnTo>
                  <a:pt x="324612" y="213360"/>
                </a:lnTo>
                <a:lnTo>
                  <a:pt x="338327" y="231648"/>
                </a:lnTo>
                <a:lnTo>
                  <a:pt x="400811" y="284988"/>
                </a:lnTo>
                <a:lnTo>
                  <a:pt x="396239" y="277367"/>
                </a:lnTo>
                <a:lnTo>
                  <a:pt x="393191" y="263651"/>
                </a:lnTo>
                <a:lnTo>
                  <a:pt x="388620" y="254507"/>
                </a:lnTo>
                <a:lnTo>
                  <a:pt x="388620" y="234695"/>
                </a:lnTo>
                <a:lnTo>
                  <a:pt x="391668" y="222503"/>
                </a:lnTo>
                <a:lnTo>
                  <a:pt x="393191" y="211836"/>
                </a:lnTo>
                <a:lnTo>
                  <a:pt x="397763" y="199643"/>
                </a:lnTo>
                <a:lnTo>
                  <a:pt x="402335" y="188975"/>
                </a:lnTo>
                <a:lnTo>
                  <a:pt x="409955" y="181355"/>
                </a:lnTo>
                <a:lnTo>
                  <a:pt x="416051" y="167639"/>
                </a:lnTo>
                <a:lnTo>
                  <a:pt x="420624" y="161543"/>
                </a:lnTo>
                <a:lnTo>
                  <a:pt x="469391" y="161543"/>
                </a:lnTo>
                <a:lnTo>
                  <a:pt x="460248" y="146303"/>
                </a:lnTo>
                <a:lnTo>
                  <a:pt x="452627" y="132587"/>
                </a:lnTo>
                <a:lnTo>
                  <a:pt x="446531" y="123443"/>
                </a:lnTo>
                <a:lnTo>
                  <a:pt x="441959" y="114300"/>
                </a:lnTo>
                <a:lnTo>
                  <a:pt x="434339" y="105155"/>
                </a:lnTo>
                <a:lnTo>
                  <a:pt x="428244" y="96012"/>
                </a:lnTo>
                <a:lnTo>
                  <a:pt x="414527" y="80771"/>
                </a:lnTo>
                <a:close/>
              </a:path>
              <a:path w="538479" h="574675">
                <a:moveTo>
                  <a:pt x="470915" y="103631"/>
                </a:moveTo>
                <a:lnTo>
                  <a:pt x="475487" y="175260"/>
                </a:lnTo>
                <a:lnTo>
                  <a:pt x="512825" y="175260"/>
                </a:lnTo>
                <a:lnTo>
                  <a:pt x="505968" y="161543"/>
                </a:lnTo>
                <a:lnTo>
                  <a:pt x="496824" y="144779"/>
                </a:lnTo>
                <a:lnTo>
                  <a:pt x="489203" y="131063"/>
                </a:lnTo>
                <a:lnTo>
                  <a:pt x="480059" y="118871"/>
                </a:lnTo>
                <a:lnTo>
                  <a:pt x="475487" y="108203"/>
                </a:lnTo>
                <a:lnTo>
                  <a:pt x="470915" y="103631"/>
                </a:lnTo>
                <a:close/>
              </a:path>
              <a:path w="538479" h="574675">
                <a:moveTo>
                  <a:pt x="361187" y="44195"/>
                </a:moveTo>
                <a:lnTo>
                  <a:pt x="120395" y="44195"/>
                </a:lnTo>
                <a:lnTo>
                  <a:pt x="129539" y="45719"/>
                </a:lnTo>
                <a:lnTo>
                  <a:pt x="131063" y="45719"/>
                </a:lnTo>
                <a:lnTo>
                  <a:pt x="135635" y="48767"/>
                </a:lnTo>
                <a:lnTo>
                  <a:pt x="121919" y="86867"/>
                </a:lnTo>
                <a:lnTo>
                  <a:pt x="265175" y="80771"/>
                </a:lnTo>
                <a:lnTo>
                  <a:pt x="414527" y="80771"/>
                </a:lnTo>
                <a:lnTo>
                  <a:pt x="400811" y="68579"/>
                </a:lnTo>
                <a:lnTo>
                  <a:pt x="384048" y="54863"/>
                </a:lnTo>
                <a:lnTo>
                  <a:pt x="368807" y="48767"/>
                </a:lnTo>
                <a:lnTo>
                  <a:pt x="361187" y="44195"/>
                </a:lnTo>
                <a:close/>
              </a:path>
              <a:path w="538479" h="574675">
                <a:moveTo>
                  <a:pt x="79247" y="0"/>
                </a:moveTo>
                <a:lnTo>
                  <a:pt x="76200" y="0"/>
                </a:lnTo>
                <a:lnTo>
                  <a:pt x="71627" y="4571"/>
                </a:lnTo>
                <a:lnTo>
                  <a:pt x="59435" y="7619"/>
                </a:lnTo>
                <a:lnTo>
                  <a:pt x="53339" y="12191"/>
                </a:lnTo>
                <a:lnTo>
                  <a:pt x="41147" y="16763"/>
                </a:lnTo>
                <a:lnTo>
                  <a:pt x="32003" y="25907"/>
                </a:lnTo>
                <a:lnTo>
                  <a:pt x="22859" y="32003"/>
                </a:lnTo>
                <a:lnTo>
                  <a:pt x="13715" y="39624"/>
                </a:lnTo>
                <a:lnTo>
                  <a:pt x="3047" y="53339"/>
                </a:lnTo>
                <a:lnTo>
                  <a:pt x="0" y="64007"/>
                </a:lnTo>
                <a:lnTo>
                  <a:pt x="0" y="73151"/>
                </a:lnTo>
                <a:lnTo>
                  <a:pt x="3047" y="77724"/>
                </a:lnTo>
                <a:lnTo>
                  <a:pt x="4571" y="73151"/>
                </a:lnTo>
                <a:lnTo>
                  <a:pt x="18287" y="64007"/>
                </a:lnTo>
                <a:lnTo>
                  <a:pt x="39624" y="53339"/>
                </a:lnTo>
                <a:lnTo>
                  <a:pt x="50291" y="48767"/>
                </a:lnTo>
                <a:lnTo>
                  <a:pt x="67055" y="48767"/>
                </a:lnTo>
                <a:lnTo>
                  <a:pt x="76200" y="44195"/>
                </a:lnTo>
                <a:lnTo>
                  <a:pt x="361187" y="44195"/>
                </a:lnTo>
                <a:lnTo>
                  <a:pt x="353567" y="39624"/>
                </a:lnTo>
                <a:lnTo>
                  <a:pt x="339851" y="36575"/>
                </a:lnTo>
                <a:lnTo>
                  <a:pt x="329183" y="32003"/>
                </a:lnTo>
                <a:lnTo>
                  <a:pt x="216407" y="32003"/>
                </a:lnTo>
                <a:lnTo>
                  <a:pt x="79247" y="0"/>
                </a:lnTo>
                <a:close/>
              </a:path>
            </a:pathLst>
          </a:custGeom>
          <a:solidFill>
            <a:srgbClr val="52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6396" y="3233927"/>
            <a:ext cx="440690" cy="135890"/>
          </a:xfrm>
          <a:custGeom>
            <a:avLst/>
            <a:gdLst/>
            <a:ahLst/>
            <a:cxnLst/>
            <a:rect l="l" t="t" r="r" b="b"/>
            <a:pathLst>
              <a:path w="440690" h="135889">
                <a:moveTo>
                  <a:pt x="377951" y="1524"/>
                </a:moveTo>
                <a:lnTo>
                  <a:pt x="286511" y="1524"/>
                </a:lnTo>
                <a:lnTo>
                  <a:pt x="268224" y="4572"/>
                </a:lnTo>
                <a:lnTo>
                  <a:pt x="251459" y="9144"/>
                </a:lnTo>
                <a:lnTo>
                  <a:pt x="242315" y="9144"/>
                </a:lnTo>
                <a:lnTo>
                  <a:pt x="233171" y="10668"/>
                </a:lnTo>
                <a:lnTo>
                  <a:pt x="224027" y="10668"/>
                </a:lnTo>
                <a:lnTo>
                  <a:pt x="217931" y="15239"/>
                </a:lnTo>
                <a:lnTo>
                  <a:pt x="199643" y="19812"/>
                </a:lnTo>
                <a:lnTo>
                  <a:pt x="190500" y="22860"/>
                </a:lnTo>
                <a:lnTo>
                  <a:pt x="181355" y="27432"/>
                </a:lnTo>
                <a:lnTo>
                  <a:pt x="172212" y="27432"/>
                </a:lnTo>
                <a:lnTo>
                  <a:pt x="163067" y="32004"/>
                </a:lnTo>
                <a:lnTo>
                  <a:pt x="153924" y="33527"/>
                </a:lnTo>
                <a:lnTo>
                  <a:pt x="144779" y="39624"/>
                </a:lnTo>
                <a:lnTo>
                  <a:pt x="124967" y="48768"/>
                </a:lnTo>
                <a:lnTo>
                  <a:pt x="109727" y="57912"/>
                </a:lnTo>
                <a:lnTo>
                  <a:pt x="92963" y="67056"/>
                </a:lnTo>
                <a:lnTo>
                  <a:pt x="79248" y="76200"/>
                </a:lnTo>
                <a:lnTo>
                  <a:pt x="65531" y="82296"/>
                </a:lnTo>
                <a:lnTo>
                  <a:pt x="54863" y="91439"/>
                </a:lnTo>
                <a:lnTo>
                  <a:pt x="41148" y="100584"/>
                </a:lnTo>
                <a:lnTo>
                  <a:pt x="28955" y="108204"/>
                </a:lnTo>
                <a:lnTo>
                  <a:pt x="19812" y="114300"/>
                </a:lnTo>
                <a:lnTo>
                  <a:pt x="13715" y="123444"/>
                </a:lnTo>
                <a:lnTo>
                  <a:pt x="1524" y="131063"/>
                </a:lnTo>
                <a:lnTo>
                  <a:pt x="0" y="135636"/>
                </a:lnTo>
                <a:lnTo>
                  <a:pt x="440435" y="105156"/>
                </a:lnTo>
                <a:lnTo>
                  <a:pt x="382524" y="4572"/>
                </a:lnTo>
                <a:lnTo>
                  <a:pt x="377951" y="1524"/>
                </a:lnTo>
                <a:close/>
              </a:path>
              <a:path w="440690" h="135889">
                <a:moveTo>
                  <a:pt x="353568" y="0"/>
                </a:moveTo>
                <a:lnTo>
                  <a:pt x="330707" y="0"/>
                </a:lnTo>
                <a:lnTo>
                  <a:pt x="318515" y="1524"/>
                </a:lnTo>
                <a:lnTo>
                  <a:pt x="364235" y="1524"/>
                </a:lnTo>
                <a:lnTo>
                  <a:pt x="353568" y="0"/>
                </a:lnTo>
                <a:close/>
              </a:path>
            </a:pathLst>
          </a:custGeom>
          <a:solidFill>
            <a:srgbClr val="C1D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99276" y="3252215"/>
            <a:ext cx="241300" cy="90170"/>
          </a:xfrm>
          <a:custGeom>
            <a:avLst/>
            <a:gdLst/>
            <a:ahLst/>
            <a:cxnLst/>
            <a:rect l="l" t="t" r="r" b="b"/>
            <a:pathLst>
              <a:path w="241300" h="90170">
                <a:moveTo>
                  <a:pt x="195072" y="0"/>
                </a:moveTo>
                <a:lnTo>
                  <a:pt x="108203" y="0"/>
                </a:lnTo>
                <a:lnTo>
                  <a:pt x="0" y="41148"/>
                </a:lnTo>
                <a:lnTo>
                  <a:pt x="0" y="89916"/>
                </a:lnTo>
                <a:lnTo>
                  <a:pt x="240792" y="73151"/>
                </a:lnTo>
                <a:lnTo>
                  <a:pt x="195072" y="0"/>
                </a:lnTo>
                <a:close/>
              </a:path>
            </a:pathLst>
          </a:custGeom>
          <a:solidFill>
            <a:srgbClr val="E6F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0695" y="2545079"/>
            <a:ext cx="867410" cy="2281555"/>
          </a:xfrm>
          <a:custGeom>
            <a:avLst/>
            <a:gdLst/>
            <a:ahLst/>
            <a:cxnLst/>
            <a:rect l="l" t="t" r="r" b="b"/>
            <a:pathLst>
              <a:path w="867410" h="2281554">
                <a:moveTo>
                  <a:pt x="0" y="0"/>
                </a:moveTo>
                <a:lnTo>
                  <a:pt x="7620" y="135636"/>
                </a:lnTo>
                <a:lnTo>
                  <a:pt x="740664" y="298704"/>
                </a:lnTo>
                <a:lnTo>
                  <a:pt x="740664" y="2249424"/>
                </a:lnTo>
                <a:lnTo>
                  <a:pt x="867156" y="2281428"/>
                </a:lnTo>
                <a:lnTo>
                  <a:pt x="867156" y="213360"/>
                </a:lnTo>
                <a:lnTo>
                  <a:pt x="0" y="0"/>
                </a:lnTo>
                <a:close/>
              </a:path>
            </a:pathLst>
          </a:custGeom>
          <a:solidFill>
            <a:srgbClr val="939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2200" y="2613660"/>
            <a:ext cx="966215" cy="3006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2032" y="2554223"/>
            <a:ext cx="824865" cy="2212975"/>
          </a:xfrm>
          <a:custGeom>
            <a:avLst/>
            <a:gdLst/>
            <a:ahLst/>
            <a:cxnLst/>
            <a:rect l="l" t="t" r="r" b="b"/>
            <a:pathLst>
              <a:path w="824864" h="2212975">
                <a:moveTo>
                  <a:pt x="0" y="0"/>
                </a:moveTo>
                <a:lnTo>
                  <a:pt x="7619" y="30479"/>
                </a:lnTo>
                <a:lnTo>
                  <a:pt x="801623" y="239267"/>
                </a:lnTo>
                <a:lnTo>
                  <a:pt x="797052" y="2212848"/>
                </a:lnTo>
                <a:lnTo>
                  <a:pt x="815340" y="2049780"/>
                </a:lnTo>
                <a:lnTo>
                  <a:pt x="824483" y="216408"/>
                </a:lnTo>
                <a:lnTo>
                  <a:pt x="0" y="0"/>
                </a:lnTo>
                <a:close/>
              </a:path>
            </a:pathLst>
          </a:custGeom>
          <a:solidFill>
            <a:srgbClr val="B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38500" y="2830067"/>
            <a:ext cx="3863340" cy="3139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14016" y="3659123"/>
            <a:ext cx="64135" cy="201295"/>
          </a:xfrm>
          <a:custGeom>
            <a:avLst/>
            <a:gdLst/>
            <a:ahLst/>
            <a:cxnLst/>
            <a:rect l="l" t="t" r="r" b="b"/>
            <a:pathLst>
              <a:path w="64135" h="201295">
                <a:moveTo>
                  <a:pt x="60959" y="0"/>
                </a:moveTo>
                <a:lnTo>
                  <a:pt x="0" y="0"/>
                </a:lnTo>
                <a:lnTo>
                  <a:pt x="42671" y="28955"/>
                </a:lnTo>
                <a:lnTo>
                  <a:pt x="64007" y="201167"/>
                </a:lnTo>
                <a:lnTo>
                  <a:pt x="60959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10967" y="3909059"/>
            <a:ext cx="45720" cy="91440"/>
          </a:xfrm>
          <a:custGeom>
            <a:avLst/>
            <a:gdLst/>
            <a:ahLst/>
            <a:cxnLst/>
            <a:rect l="l" t="t" r="r" b="b"/>
            <a:pathLst>
              <a:path w="45719" h="91439">
                <a:moveTo>
                  <a:pt x="13715" y="0"/>
                </a:moveTo>
                <a:lnTo>
                  <a:pt x="0" y="24384"/>
                </a:lnTo>
                <a:lnTo>
                  <a:pt x="0" y="91439"/>
                </a:lnTo>
                <a:lnTo>
                  <a:pt x="45719" y="89915"/>
                </a:lnTo>
                <a:lnTo>
                  <a:pt x="21336" y="68579"/>
                </a:lnTo>
                <a:lnTo>
                  <a:pt x="13715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954427"/>
          </a:xfrm>
          <a:prstGeom prst="rect">
            <a:avLst/>
          </a:prstGeom>
        </p:spPr>
        <p:txBody>
          <a:bodyPr vert="horz" wrap="square" lIns="0" tIns="396557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lang="ru-RU" sz="3600" spc="-5" dirty="0" smtClean="0"/>
              <a:t>Следите за часами</a:t>
            </a:r>
            <a:r>
              <a:rPr sz="3600" spc="-5" dirty="0" smtClean="0"/>
              <a:t>.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47927" y="1981200"/>
            <a:ext cx="7467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2000" spc="-5" dirty="0" smtClean="0">
                <a:latin typeface="Trebuchet MS"/>
                <a:cs typeface="Trebuchet MS"/>
              </a:rPr>
              <a:t>Игра не в голосовании </a:t>
            </a:r>
            <a:r>
              <a:rPr sz="2000" dirty="0" smtClean="0">
                <a:latin typeface="Trebuchet MS"/>
                <a:cs typeface="Trebuchet MS"/>
              </a:rPr>
              <a:t>“</a:t>
            </a:r>
            <a:r>
              <a:rPr lang="ru-RU" sz="2000" dirty="0" smtClean="0">
                <a:latin typeface="Trebuchet MS"/>
                <a:cs typeface="Trebuchet MS"/>
              </a:rPr>
              <a:t>за</a:t>
            </a:r>
            <a:r>
              <a:rPr sz="2000" dirty="0" smtClean="0">
                <a:latin typeface="Trebuchet MS"/>
                <a:cs typeface="Trebuchet MS"/>
              </a:rPr>
              <a:t>” </a:t>
            </a:r>
            <a:r>
              <a:rPr lang="ru-RU" sz="2000" dirty="0" smtClean="0">
                <a:latin typeface="Trebuchet MS"/>
                <a:cs typeface="Trebuchet MS"/>
              </a:rPr>
              <a:t>или</a:t>
            </a:r>
            <a:r>
              <a:rPr sz="2000" dirty="0" smtClean="0">
                <a:latin typeface="Trebuchet MS"/>
                <a:cs typeface="Trebuchet MS"/>
              </a:rPr>
              <a:t> “</a:t>
            </a:r>
            <a:r>
              <a:rPr lang="ru-RU" sz="2000" dirty="0" smtClean="0">
                <a:latin typeface="Trebuchet MS"/>
                <a:cs typeface="Trebuchet MS"/>
              </a:rPr>
              <a:t>против</a:t>
            </a:r>
            <a:r>
              <a:rPr sz="2000" dirty="0" smtClean="0">
                <a:latin typeface="Trebuchet MS"/>
                <a:cs typeface="Trebuchet MS"/>
              </a:rPr>
              <a:t>”; </a:t>
            </a:r>
            <a:r>
              <a:rPr lang="ru-RU" sz="2000" dirty="0" smtClean="0">
                <a:latin typeface="Trebuchet MS"/>
                <a:cs typeface="Trebuchet MS"/>
              </a:rPr>
              <a:t>она в том, чтобы уложиться в определенное время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9647" y="3124200"/>
            <a:ext cx="3364992" cy="3371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9647" y="3124200"/>
            <a:ext cx="1402080" cy="3371215"/>
          </a:xfrm>
          <a:custGeom>
            <a:avLst/>
            <a:gdLst/>
            <a:ahLst/>
            <a:cxnLst/>
            <a:rect l="l" t="t" r="r" b="b"/>
            <a:pathLst>
              <a:path w="1402079" h="3371215">
                <a:moveTo>
                  <a:pt x="0" y="3371088"/>
                </a:moveTo>
                <a:lnTo>
                  <a:pt x="1402079" y="3371088"/>
                </a:lnTo>
                <a:lnTo>
                  <a:pt x="1402079" y="0"/>
                </a:lnTo>
                <a:lnTo>
                  <a:pt x="0" y="0"/>
                </a:lnTo>
                <a:lnTo>
                  <a:pt x="0" y="3371088"/>
                </a:lnTo>
                <a:close/>
              </a:path>
            </a:pathLst>
          </a:custGeom>
          <a:solidFill>
            <a:srgbClr val="9A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1671" y="3226307"/>
            <a:ext cx="951230" cy="3209925"/>
          </a:xfrm>
          <a:custGeom>
            <a:avLst/>
            <a:gdLst/>
            <a:ahLst/>
            <a:cxnLst/>
            <a:rect l="l" t="t" r="r" b="b"/>
            <a:pathLst>
              <a:path w="951229" h="3209925">
                <a:moveTo>
                  <a:pt x="542543" y="0"/>
                </a:moveTo>
                <a:lnTo>
                  <a:pt x="516636" y="0"/>
                </a:lnTo>
                <a:lnTo>
                  <a:pt x="492251" y="1524"/>
                </a:lnTo>
                <a:lnTo>
                  <a:pt x="440436" y="15239"/>
                </a:lnTo>
                <a:lnTo>
                  <a:pt x="391667" y="38100"/>
                </a:lnTo>
                <a:lnTo>
                  <a:pt x="327660" y="82295"/>
                </a:lnTo>
                <a:lnTo>
                  <a:pt x="298703" y="120395"/>
                </a:lnTo>
                <a:lnTo>
                  <a:pt x="280415" y="166115"/>
                </a:lnTo>
                <a:lnTo>
                  <a:pt x="268224" y="214883"/>
                </a:lnTo>
                <a:lnTo>
                  <a:pt x="259079" y="266700"/>
                </a:lnTo>
                <a:lnTo>
                  <a:pt x="254507" y="318515"/>
                </a:lnTo>
                <a:lnTo>
                  <a:pt x="251460" y="370331"/>
                </a:lnTo>
                <a:lnTo>
                  <a:pt x="243839" y="417575"/>
                </a:lnTo>
                <a:lnTo>
                  <a:pt x="365760" y="417575"/>
                </a:lnTo>
                <a:lnTo>
                  <a:pt x="361188" y="422147"/>
                </a:lnTo>
                <a:lnTo>
                  <a:pt x="356615" y="438912"/>
                </a:lnTo>
                <a:lnTo>
                  <a:pt x="347472" y="461771"/>
                </a:lnTo>
                <a:lnTo>
                  <a:pt x="341375" y="489203"/>
                </a:lnTo>
                <a:lnTo>
                  <a:pt x="333755" y="519683"/>
                </a:lnTo>
                <a:lnTo>
                  <a:pt x="326136" y="548639"/>
                </a:lnTo>
                <a:lnTo>
                  <a:pt x="320039" y="577595"/>
                </a:lnTo>
                <a:lnTo>
                  <a:pt x="315467" y="600455"/>
                </a:lnTo>
                <a:lnTo>
                  <a:pt x="310895" y="608076"/>
                </a:lnTo>
                <a:lnTo>
                  <a:pt x="304800" y="617219"/>
                </a:lnTo>
                <a:lnTo>
                  <a:pt x="297179" y="624839"/>
                </a:lnTo>
                <a:lnTo>
                  <a:pt x="288036" y="635507"/>
                </a:lnTo>
                <a:lnTo>
                  <a:pt x="280415" y="646176"/>
                </a:lnTo>
                <a:lnTo>
                  <a:pt x="271272" y="653795"/>
                </a:lnTo>
                <a:lnTo>
                  <a:pt x="263651" y="662939"/>
                </a:lnTo>
                <a:lnTo>
                  <a:pt x="233172" y="722376"/>
                </a:lnTo>
                <a:lnTo>
                  <a:pt x="220979" y="774191"/>
                </a:lnTo>
                <a:lnTo>
                  <a:pt x="214883" y="830579"/>
                </a:lnTo>
                <a:lnTo>
                  <a:pt x="213360" y="886967"/>
                </a:lnTo>
                <a:lnTo>
                  <a:pt x="213360" y="998219"/>
                </a:lnTo>
                <a:lnTo>
                  <a:pt x="211836" y="1054607"/>
                </a:lnTo>
                <a:lnTo>
                  <a:pt x="204215" y="1107947"/>
                </a:lnTo>
                <a:lnTo>
                  <a:pt x="176783" y="1133855"/>
                </a:lnTo>
                <a:lnTo>
                  <a:pt x="146303" y="1168907"/>
                </a:lnTo>
                <a:lnTo>
                  <a:pt x="112775" y="1211579"/>
                </a:lnTo>
                <a:lnTo>
                  <a:pt x="79248" y="1258824"/>
                </a:lnTo>
                <a:lnTo>
                  <a:pt x="48767" y="1307591"/>
                </a:lnTo>
                <a:lnTo>
                  <a:pt x="22860" y="1354835"/>
                </a:lnTo>
                <a:lnTo>
                  <a:pt x="6095" y="1397508"/>
                </a:lnTo>
                <a:lnTo>
                  <a:pt x="0" y="1432559"/>
                </a:lnTo>
                <a:lnTo>
                  <a:pt x="4572" y="1528571"/>
                </a:lnTo>
                <a:lnTo>
                  <a:pt x="10667" y="1607819"/>
                </a:lnTo>
                <a:lnTo>
                  <a:pt x="18287" y="1673352"/>
                </a:lnTo>
                <a:lnTo>
                  <a:pt x="28955" y="1729739"/>
                </a:lnTo>
                <a:lnTo>
                  <a:pt x="45719" y="1775459"/>
                </a:lnTo>
                <a:lnTo>
                  <a:pt x="70103" y="1815083"/>
                </a:lnTo>
                <a:lnTo>
                  <a:pt x="102107" y="1850135"/>
                </a:lnTo>
                <a:lnTo>
                  <a:pt x="143255" y="1880615"/>
                </a:lnTo>
                <a:lnTo>
                  <a:pt x="152400" y="1897379"/>
                </a:lnTo>
                <a:lnTo>
                  <a:pt x="152400" y="1923287"/>
                </a:lnTo>
                <a:lnTo>
                  <a:pt x="146303" y="1952243"/>
                </a:lnTo>
                <a:lnTo>
                  <a:pt x="143255" y="1982723"/>
                </a:lnTo>
                <a:lnTo>
                  <a:pt x="150875" y="2081783"/>
                </a:lnTo>
                <a:lnTo>
                  <a:pt x="153924" y="2289047"/>
                </a:lnTo>
                <a:lnTo>
                  <a:pt x="163067" y="2388108"/>
                </a:lnTo>
                <a:lnTo>
                  <a:pt x="164591" y="2432304"/>
                </a:lnTo>
                <a:lnTo>
                  <a:pt x="179831" y="2517647"/>
                </a:lnTo>
                <a:lnTo>
                  <a:pt x="193548" y="2561843"/>
                </a:lnTo>
                <a:lnTo>
                  <a:pt x="204215" y="2645664"/>
                </a:lnTo>
                <a:lnTo>
                  <a:pt x="205739" y="2727960"/>
                </a:lnTo>
                <a:lnTo>
                  <a:pt x="204215" y="2810255"/>
                </a:lnTo>
                <a:lnTo>
                  <a:pt x="199643" y="2889504"/>
                </a:lnTo>
                <a:lnTo>
                  <a:pt x="198119" y="2968752"/>
                </a:lnTo>
                <a:lnTo>
                  <a:pt x="204215" y="3049523"/>
                </a:lnTo>
                <a:lnTo>
                  <a:pt x="217931" y="3127247"/>
                </a:lnTo>
                <a:lnTo>
                  <a:pt x="243839" y="3203447"/>
                </a:lnTo>
                <a:lnTo>
                  <a:pt x="257555" y="3209543"/>
                </a:lnTo>
                <a:lnTo>
                  <a:pt x="275843" y="3209543"/>
                </a:lnTo>
                <a:lnTo>
                  <a:pt x="297179" y="3206495"/>
                </a:lnTo>
                <a:lnTo>
                  <a:pt x="304800" y="3203447"/>
                </a:lnTo>
                <a:lnTo>
                  <a:pt x="332231" y="3186683"/>
                </a:lnTo>
                <a:lnTo>
                  <a:pt x="358139" y="3166872"/>
                </a:lnTo>
                <a:lnTo>
                  <a:pt x="382524" y="3148583"/>
                </a:lnTo>
                <a:lnTo>
                  <a:pt x="408431" y="3130295"/>
                </a:lnTo>
                <a:lnTo>
                  <a:pt x="432815" y="3112007"/>
                </a:lnTo>
                <a:lnTo>
                  <a:pt x="455675" y="3090672"/>
                </a:lnTo>
                <a:lnTo>
                  <a:pt x="480060" y="3070860"/>
                </a:lnTo>
                <a:lnTo>
                  <a:pt x="524255" y="3026664"/>
                </a:lnTo>
                <a:lnTo>
                  <a:pt x="544067" y="3005328"/>
                </a:lnTo>
                <a:lnTo>
                  <a:pt x="563879" y="2982467"/>
                </a:lnTo>
                <a:lnTo>
                  <a:pt x="585215" y="2959607"/>
                </a:lnTo>
                <a:lnTo>
                  <a:pt x="601979" y="2933700"/>
                </a:lnTo>
                <a:lnTo>
                  <a:pt x="620267" y="2910840"/>
                </a:lnTo>
                <a:lnTo>
                  <a:pt x="637031" y="2884931"/>
                </a:lnTo>
                <a:lnTo>
                  <a:pt x="652272" y="2857499"/>
                </a:lnTo>
                <a:lnTo>
                  <a:pt x="687324" y="2766060"/>
                </a:lnTo>
                <a:lnTo>
                  <a:pt x="699515" y="2665475"/>
                </a:lnTo>
                <a:lnTo>
                  <a:pt x="693419" y="2563367"/>
                </a:lnTo>
                <a:lnTo>
                  <a:pt x="678179" y="2455164"/>
                </a:lnTo>
                <a:lnTo>
                  <a:pt x="656843" y="2345435"/>
                </a:lnTo>
                <a:lnTo>
                  <a:pt x="640079" y="2235708"/>
                </a:lnTo>
                <a:lnTo>
                  <a:pt x="633983" y="2127504"/>
                </a:lnTo>
                <a:lnTo>
                  <a:pt x="641603" y="2022347"/>
                </a:lnTo>
                <a:lnTo>
                  <a:pt x="682751" y="1987295"/>
                </a:lnTo>
                <a:lnTo>
                  <a:pt x="716279" y="1952243"/>
                </a:lnTo>
                <a:lnTo>
                  <a:pt x="743712" y="1912619"/>
                </a:lnTo>
                <a:lnTo>
                  <a:pt x="765048" y="1871471"/>
                </a:lnTo>
                <a:lnTo>
                  <a:pt x="786383" y="1827275"/>
                </a:lnTo>
                <a:lnTo>
                  <a:pt x="804672" y="1780031"/>
                </a:lnTo>
                <a:lnTo>
                  <a:pt x="824483" y="1729739"/>
                </a:lnTo>
                <a:lnTo>
                  <a:pt x="847549" y="1676399"/>
                </a:lnTo>
                <a:lnTo>
                  <a:pt x="845819" y="1676399"/>
                </a:lnTo>
                <a:lnTo>
                  <a:pt x="848867" y="1673352"/>
                </a:lnTo>
                <a:lnTo>
                  <a:pt x="854963" y="1673352"/>
                </a:lnTo>
                <a:lnTo>
                  <a:pt x="865631" y="1668779"/>
                </a:lnTo>
                <a:lnTo>
                  <a:pt x="877824" y="1664208"/>
                </a:lnTo>
                <a:lnTo>
                  <a:pt x="891539" y="1656587"/>
                </a:lnTo>
                <a:lnTo>
                  <a:pt x="905255" y="1652015"/>
                </a:lnTo>
                <a:lnTo>
                  <a:pt x="915924" y="1645919"/>
                </a:lnTo>
                <a:lnTo>
                  <a:pt x="946403" y="1606295"/>
                </a:lnTo>
                <a:lnTo>
                  <a:pt x="950976" y="1584959"/>
                </a:lnTo>
                <a:lnTo>
                  <a:pt x="950976" y="1563623"/>
                </a:lnTo>
                <a:lnTo>
                  <a:pt x="941831" y="1520952"/>
                </a:lnTo>
                <a:lnTo>
                  <a:pt x="917448" y="1487423"/>
                </a:lnTo>
                <a:lnTo>
                  <a:pt x="876300" y="1473708"/>
                </a:lnTo>
                <a:lnTo>
                  <a:pt x="879348" y="1438655"/>
                </a:lnTo>
                <a:lnTo>
                  <a:pt x="876300" y="1400555"/>
                </a:lnTo>
                <a:lnTo>
                  <a:pt x="865631" y="1363979"/>
                </a:lnTo>
                <a:lnTo>
                  <a:pt x="851915" y="1325879"/>
                </a:lnTo>
                <a:lnTo>
                  <a:pt x="833627" y="1290827"/>
                </a:lnTo>
                <a:lnTo>
                  <a:pt x="815339" y="1257300"/>
                </a:lnTo>
                <a:lnTo>
                  <a:pt x="794003" y="1225295"/>
                </a:lnTo>
                <a:lnTo>
                  <a:pt x="774191" y="1196339"/>
                </a:lnTo>
                <a:lnTo>
                  <a:pt x="774191" y="1155191"/>
                </a:lnTo>
                <a:lnTo>
                  <a:pt x="783336" y="1092707"/>
                </a:lnTo>
                <a:lnTo>
                  <a:pt x="789431" y="1027176"/>
                </a:lnTo>
                <a:lnTo>
                  <a:pt x="784860" y="975359"/>
                </a:lnTo>
                <a:lnTo>
                  <a:pt x="780288" y="964691"/>
                </a:lnTo>
                <a:lnTo>
                  <a:pt x="772667" y="940307"/>
                </a:lnTo>
                <a:lnTo>
                  <a:pt x="746760" y="867155"/>
                </a:lnTo>
                <a:lnTo>
                  <a:pt x="737615" y="827531"/>
                </a:lnTo>
                <a:lnTo>
                  <a:pt x="728472" y="786383"/>
                </a:lnTo>
                <a:lnTo>
                  <a:pt x="726948" y="751331"/>
                </a:lnTo>
                <a:lnTo>
                  <a:pt x="733043" y="722376"/>
                </a:lnTo>
                <a:lnTo>
                  <a:pt x="746760" y="685800"/>
                </a:lnTo>
                <a:lnTo>
                  <a:pt x="758951" y="650747"/>
                </a:lnTo>
                <a:lnTo>
                  <a:pt x="768095" y="611124"/>
                </a:lnTo>
                <a:lnTo>
                  <a:pt x="772667" y="574547"/>
                </a:lnTo>
                <a:lnTo>
                  <a:pt x="771143" y="537971"/>
                </a:lnTo>
                <a:lnTo>
                  <a:pt x="765048" y="498347"/>
                </a:lnTo>
                <a:lnTo>
                  <a:pt x="752855" y="463295"/>
                </a:lnTo>
                <a:lnTo>
                  <a:pt x="733043" y="426719"/>
                </a:lnTo>
                <a:lnTo>
                  <a:pt x="728472" y="417575"/>
                </a:lnTo>
                <a:lnTo>
                  <a:pt x="726948" y="402336"/>
                </a:lnTo>
                <a:lnTo>
                  <a:pt x="728472" y="387095"/>
                </a:lnTo>
                <a:lnTo>
                  <a:pt x="733043" y="376427"/>
                </a:lnTo>
                <a:lnTo>
                  <a:pt x="739139" y="373379"/>
                </a:lnTo>
                <a:lnTo>
                  <a:pt x="743712" y="371855"/>
                </a:lnTo>
                <a:lnTo>
                  <a:pt x="785067" y="371855"/>
                </a:lnTo>
                <a:lnTo>
                  <a:pt x="786383" y="342900"/>
                </a:lnTo>
                <a:lnTo>
                  <a:pt x="787907" y="306324"/>
                </a:lnTo>
                <a:lnTo>
                  <a:pt x="790955" y="236219"/>
                </a:lnTo>
                <a:lnTo>
                  <a:pt x="787907" y="204215"/>
                </a:lnTo>
                <a:lnTo>
                  <a:pt x="765048" y="141731"/>
                </a:lnTo>
                <a:lnTo>
                  <a:pt x="723900" y="88391"/>
                </a:lnTo>
                <a:lnTo>
                  <a:pt x="682751" y="51815"/>
                </a:lnTo>
                <a:lnTo>
                  <a:pt x="637031" y="22859"/>
                </a:lnTo>
                <a:lnTo>
                  <a:pt x="591312" y="6095"/>
                </a:lnTo>
                <a:lnTo>
                  <a:pt x="565403" y="1524"/>
                </a:lnTo>
                <a:lnTo>
                  <a:pt x="542543" y="0"/>
                </a:lnTo>
                <a:close/>
              </a:path>
              <a:path w="951229" h="3209925">
                <a:moveTo>
                  <a:pt x="854963" y="1673352"/>
                </a:moveTo>
                <a:lnTo>
                  <a:pt x="848867" y="1673352"/>
                </a:lnTo>
                <a:lnTo>
                  <a:pt x="847549" y="1676399"/>
                </a:lnTo>
                <a:lnTo>
                  <a:pt x="848867" y="1676399"/>
                </a:lnTo>
                <a:lnTo>
                  <a:pt x="854963" y="1673352"/>
                </a:lnTo>
                <a:close/>
              </a:path>
              <a:path w="951229" h="3209925">
                <a:moveTo>
                  <a:pt x="785067" y="371855"/>
                </a:moveTo>
                <a:lnTo>
                  <a:pt x="748283" y="371855"/>
                </a:lnTo>
                <a:lnTo>
                  <a:pt x="755903" y="373379"/>
                </a:lnTo>
                <a:lnTo>
                  <a:pt x="762000" y="373379"/>
                </a:lnTo>
                <a:lnTo>
                  <a:pt x="777239" y="376427"/>
                </a:lnTo>
                <a:lnTo>
                  <a:pt x="784860" y="376427"/>
                </a:lnTo>
                <a:lnTo>
                  <a:pt x="785067" y="371855"/>
                </a:lnTo>
                <a:close/>
              </a:path>
            </a:pathLst>
          </a:custGeom>
          <a:solidFill>
            <a:srgbClr val="FFF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3252" y="3124200"/>
            <a:ext cx="1961514" cy="1554480"/>
          </a:xfrm>
          <a:custGeom>
            <a:avLst/>
            <a:gdLst/>
            <a:ahLst/>
            <a:cxnLst/>
            <a:rect l="l" t="t" r="r" b="b"/>
            <a:pathLst>
              <a:path w="1961515" h="1554479">
                <a:moveTo>
                  <a:pt x="0" y="1554480"/>
                </a:moveTo>
                <a:lnTo>
                  <a:pt x="1961388" y="1554480"/>
                </a:lnTo>
                <a:lnTo>
                  <a:pt x="1961388" y="0"/>
                </a:lnTo>
                <a:lnTo>
                  <a:pt x="0" y="0"/>
                </a:lnTo>
                <a:lnTo>
                  <a:pt x="0" y="1554480"/>
                </a:lnTo>
                <a:close/>
              </a:path>
            </a:pathLst>
          </a:custGeom>
          <a:solidFill>
            <a:srgbClr val="F9C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1623" y="3124200"/>
            <a:ext cx="2033016" cy="3371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1588" y="3296411"/>
            <a:ext cx="794003" cy="3003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381000"/>
            <a:ext cx="6280480" cy="1944967"/>
          </a:xfrm>
          <a:prstGeom prst="rect">
            <a:avLst/>
          </a:prstGeom>
        </p:spPr>
        <p:txBody>
          <a:bodyPr vert="horz" wrap="square" lIns="0" tIns="280237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lang="ru-RU" sz="3600" spc="-5" dirty="0" smtClean="0"/>
              <a:t>Заранее спланируйте ваше выступление с примерами из жизни</a:t>
            </a:r>
            <a:r>
              <a:rPr sz="3600" spc="-5" dirty="0" smtClean="0"/>
              <a:t>.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2514600" y="2552700"/>
            <a:ext cx="47244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008763"/>
          </a:xfrm>
          <a:prstGeom prst="rect">
            <a:avLst/>
          </a:prstGeom>
        </p:spPr>
        <p:txBody>
          <a:bodyPr vert="horz" wrap="square" lIns="0" tIns="328447" rIns="0" bIns="0" rtlCol="0">
            <a:spAutoFit/>
          </a:bodyPr>
          <a:lstStyle/>
          <a:p>
            <a:pPr marL="32384">
              <a:lnSpc>
                <a:spcPct val="100000"/>
              </a:lnSpc>
            </a:pPr>
            <a:r>
              <a:rPr lang="ru-RU" sz="4400" dirty="0" smtClean="0"/>
              <a:t>Приходите все вместе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4727447" y="4169664"/>
            <a:ext cx="310896" cy="31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8408" y="3148583"/>
            <a:ext cx="0" cy="528955"/>
          </a:xfrm>
          <a:custGeom>
            <a:avLst/>
            <a:gdLst/>
            <a:ahLst/>
            <a:cxnLst/>
            <a:rect l="l" t="t" r="r" b="b"/>
            <a:pathLst>
              <a:path h="528954">
                <a:moveTo>
                  <a:pt x="0" y="0"/>
                </a:moveTo>
                <a:lnTo>
                  <a:pt x="0" y="528827"/>
                </a:lnTo>
              </a:path>
            </a:pathLst>
          </a:custGeom>
          <a:ln w="2743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8615" y="2007107"/>
            <a:ext cx="1642872" cy="1135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92801" y="2309190"/>
            <a:ext cx="7162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200" spc="-40" dirty="0" smtClean="0">
                <a:latin typeface="Arial"/>
                <a:cs typeface="Arial"/>
              </a:rPr>
              <a:t>Лечение и услуги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4103" y="3534155"/>
            <a:ext cx="637540" cy="355600"/>
          </a:xfrm>
          <a:custGeom>
            <a:avLst/>
            <a:gdLst/>
            <a:ahLst/>
            <a:cxnLst/>
            <a:rect l="l" t="t" r="r" b="b"/>
            <a:pathLst>
              <a:path w="637539" h="355600">
                <a:moveTo>
                  <a:pt x="623316" y="0"/>
                </a:moveTo>
                <a:lnTo>
                  <a:pt x="0" y="330708"/>
                </a:lnTo>
                <a:lnTo>
                  <a:pt x="12192" y="355092"/>
                </a:lnTo>
                <a:lnTo>
                  <a:pt x="637032" y="25908"/>
                </a:lnTo>
                <a:lnTo>
                  <a:pt x="62331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2367" y="2996183"/>
            <a:ext cx="1642872" cy="11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43242" y="3200400"/>
            <a:ext cx="140055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Лечение: биомедицинское или поведенческое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64123" y="4309871"/>
            <a:ext cx="780415" cy="149860"/>
          </a:xfrm>
          <a:custGeom>
            <a:avLst/>
            <a:gdLst/>
            <a:ahLst/>
            <a:cxnLst/>
            <a:rect l="l" t="t" r="r" b="b"/>
            <a:pathLst>
              <a:path w="780414" h="149860">
                <a:moveTo>
                  <a:pt x="3048" y="0"/>
                </a:moveTo>
                <a:lnTo>
                  <a:pt x="0" y="28955"/>
                </a:lnTo>
                <a:lnTo>
                  <a:pt x="775715" y="149351"/>
                </a:lnTo>
                <a:lnTo>
                  <a:pt x="780288" y="120395"/>
                </a:lnTo>
                <a:lnTo>
                  <a:pt x="304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9540" y="4899659"/>
            <a:ext cx="1638300" cy="11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32122" y="5296216"/>
            <a:ext cx="14457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</a:pPr>
            <a:r>
              <a:rPr lang="ru-RU" sz="1200" dirty="0" smtClean="0">
                <a:latin typeface="Arial"/>
                <a:cs typeface="Arial"/>
              </a:rPr>
              <a:t>Меня не нужно лечить, я не хочу вылечиться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25211" y="4677155"/>
            <a:ext cx="367665" cy="495300"/>
          </a:xfrm>
          <a:custGeom>
            <a:avLst/>
            <a:gdLst/>
            <a:ahLst/>
            <a:cxnLst/>
            <a:rect l="l" t="t" r="r" b="b"/>
            <a:pathLst>
              <a:path w="367664" h="495300">
                <a:moveTo>
                  <a:pt x="22860" y="0"/>
                </a:moveTo>
                <a:lnTo>
                  <a:pt x="0" y="16764"/>
                </a:lnTo>
                <a:lnTo>
                  <a:pt x="344424" y="495300"/>
                </a:lnTo>
                <a:lnTo>
                  <a:pt x="367284" y="478536"/>
                </a:lnTo>
                <a:lnTo>
                  <a:pt x="2286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1615" y="3910584"/>
            <a:ext cx="1642872" cy="1135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06058" y="4169664"/>
            <a:ext cx="12377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Услуги</a:t>
            </a:r>
            <a:r>
              <a:rPr sz="1200" spc="-5" dirty="0" smtClean="0">
                <a:latin typeface="Arial"/>
                <a:cs typeface="Arial"/>
              </a:rPr>
              <a:t>:</a:t>
            </a:r>
            <a:r>
              <a:rPr lang="ru-RU" sz="1200" spc="-5" dirty="0" smtClean="0">
                <a:latin typeface="Arial"/>
                <a:cs typeface="Arial"/>
              </a:rPr>
              <a:t> для взрослых или для детей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85844" y="4678679"/>
            <a:ext cx="372110" cy="494030"/>
          </a:xfrm>
          <a:custGeom>
            <a:avLst/>
            <a:gdLst/>
            <a:ahLst/>
            <a:cxnLst/>
            <a:rect l="l" t="t" r="r" b="b"/>
            <a:pathLst>
              <a:path w="372110" h="494029">
                <a:moveTo>
                  <a:pt x="347471" y="0"/>
                </a:moveTo>
                <a:lnTo>
                  <a:pt x="0" y="477012"/>
                </a:lnTo>
                <a:lnTo>
                  <a:pt x="22859" y="493776"/>
                </a:lnTo>
                <a:lnTo>
                  <a:pt x="371855" y="16764"/>
                </a:lnTo>
                <a:lnTo>
                  <a:pt x="347471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5139" y="2007107"/>
            <a:ext cx="1642872" cy="1135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32404" y="2209799"/>
            <a:ext cx="122554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Исследования причин и лечения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32404" y="4314444"/>
            <a:ext cx="782320" cy="143510"/>
          </a:xfrm>
          <a:custGeom>
            <a:avLst/>
            <a:gdLst/>
            <a:ahLst/>
            <a:cxnLst/>
            <a:rect l="l" t="t" r="r" b="b"/>
            <a:pathLst>
              <a:path w="782320" h="143510">
                <a:moveTo>
                  <a:pt x="777240" y="0"/>
                </a:moveTo>
                <a:lnTo>
                  <a:pt x="0" y="114300"/>
                </a:lnTo>
                <a:lnTo>
                  <a:pt x="4571" y="143255"/>
                </a:lnTo>
                <a:lnTo>
                  <a:pt x="781811" y="27431"/>
                </a:lnTo>
                <a:lnTo>
                  <a:pt x="77724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2139" y="2921507"/>
            <a:ext cx="1642872" cy="1135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16822" y="3276600"/>
            <a:ext cx="9883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Генетические факторы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37203" y="3532632"/>
            <a:ext cx="634365" cy="356870"/>
          </a:xfrm>
          <a:custGeom>
            <a:avLst/>
            <a:gdLst/>
            <a:ahLst/>
            <a:cxnLst/>
            <a:rect l="l" t="t" r="r" b="b"/>
            <a:pathLst>
              <a:path w="634364" h="356870">
                <a:moveTo>
                  <a:pt x="12192" y="0"/>
                </a:moveTo>
                <a:lnTo>
                  <a:pt x="0" y="24383"/>
                </a:lnTo>
                <a:lnTo>
                  <a:pt x="620268" y="356615"/>
                </a:lnTo>
                <a:lnTo>
                  <a:pt x="633984" y="332231"/>
                </a:lnTo>
                <a:lnTo>
                  <a:pt x="1219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4215" y="3607308"/>
            <a:ext cx="1639824" cy="1135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86632" y="4001122"/>
            <a:ext cx="135216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lang="ru-RU" sz="1200" b="1" spc="-5" dirty="0" smtClean="0">
                <a:latin typeface="Arial"/>
                <a:cs typeface="Arial"/>
              </a:rPr>
              <a:t>Сообщество аутизма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82139" y="3910584"/>
            <a:ext cx="1642872" cy="11399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05037" y="4305706"/>
            <a:ext cx="1000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</a:pPr>
            <a:r>
              <a:rPr lang="ru-RU" sz="1200" dirty="0" smtClean="0">
                <a:latin typeface="Arial"/>
                <a:cs typeface="Arial"/>
              </a:rPr>
              <a:t>Окружающая среда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(</a:t>
            </a:r>
            <a:r>
              <a:rPr lang="ru-RU" sz="1200" spc="-10" dirty="0" smtClean="0">
                <a:latin typeface="Arial"/>
                <a:cs typeface="Arial"/>
              </a:rPr>
              <a:t>вакцины</a:t>
            </a:r>
            <a:r>
              <a:rPr sz="1200" spc="-10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4400" y="6553200"/>
            <a:ext cx="487680" cy="487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6483" y="6553200"/>
            <a:ext cx="486155" cy="487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5976" y="990600"/>
            <a:ext cx="3960876" cy="5137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539" y="966025"/>
            <a:ext cx="631444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65575" algn="l"/>
              </a:tabLst>
            </a:pPr>
            <a:r>
              <a:rPr lang="ru-RU" spc="-10" dirty="0" smtClean="0"/>
              <a:t>Использовать ребенка как туз в рукаве</a:t>
            </a:r>
            <a:r>
              <a:rPr spc="-10" dirty="0" smtClean="0"/>
              <a:t>?</a:t>
            </a:r>
            <a:r>
              <a:rPr lang="ru-RU" spc="-10" dirty="0" smtClean="0"/>
              <a:t> Сочувствие</a:t>
            </a:r>
            <a:r>
              <a:rPr spc="-10" dirty="0" smtClean="0"/>
              <a:t>?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743200" y="259080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46716" cy="651334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57200" y="457200"/>
            <a:ext cx="8146716" cy="852156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691639">
              <a:lnSpc>
                <a:spcPct val="100000"/>
              </a:lnSpc>
              <a:spcBef>
                <a:spcPts val="1845"/>
              </a:spcBef>
            </a:pPr>
            <a:r>
              <a:rPr lang="ru-RU" sz="4000" b="1" spc="-5" dirty="0" smtClean="0">
                <a:latin typeface="Calibri"/>
                <a:cs typeface="Calibri"/>
              </a:rPr>
              <a:t>Привлекайте</a:t>
            </a:r>
            <a:r>
              <a:rPr lang="en-US" sz="4000" b="1" spc="-5" dirty="0" smtClean="0">
                <a:latin typeface="Calibri"/>
                <a:cs typeface="Calibri"/>
              </a:rPr>
              <a:t>  </a:t>
            </a:r>
            <a:r>
              <a:rPr lang="ru-RU" sz="4000" b="1" spc="-5" dirty="0" smtClean="0">
                <a:latin typeface="Calibri"/>
                <a:cs typeface="Calibri"/>
              </a:rPr>
              <a:t>журналистов</a:t>
            </a:r>
            <a:r>
              <a:rPr sz="4000" b="1" spc="-5" dirty="0" smtClean="0"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0" y="525257"/>
            <a:ext cx="6569241" cy="1597167"/>
          </a:xfrm>
          <a:prstGeom prst="rect">
            <a:avLst/>
          </a:prstGeom>
        </p:spPr>
        <p:txBody>
          <a:bodyPr vert="horz" wrap="square" lIns="0" tIns="362521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lang="ru-RU" spc="-10" dirty="0" smtClean="0"/>
              <a:t>Поддерживайте </a:t>
            </a:r>
            <a:r>
              <a:rPr lang="ru-RU" spc="-10" dirty="0" smtClean="0"/>
              <a:t>кредит доверия</a:t>
            </a:r>
            <a:r>
              <a:rPr spc="-5" dirty="0" smtClean="0"/>
              <a:t>.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93139" y="2314069"/>
            <a:ext cx="7279005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 smtClean="0">
                <a:latin typeface="Trebuchet MS"/>
                <a:cs typeface="Trebuchet MS"/>
              </a:rPr>
              <a:t>“</a:t>
            </a:r>
            <a:r>
              <a:rPr lang="ru-RU" sz="2800" spc="-5" dirty="0" smtClean="0">
                <a:latin typeface="Trebuchet MS"/>
                <a:cs typeface="Trebuchet MS"/>
              </a:rPr>
              <a:t>Сколько детей с аутизмом в Южной Каролине</a:t>
            </a:r>
            <a:r>
              <a:rPr sz="2800" spc="-10" dirty="0" smtClean="0">
                <a:latin typeface="Trebuchet MS"/>
                <a:cs typeface="Trebuchet MS"/>
              </a:rPr>
              <a:t>?”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 smtClean="0">
                <a:latin typeface="Trebuchet MS"/>
                <a:cs typeface="Trebuchet MS"/>
              </a:rPr>
              <a:t>“</a:t>
            </a:r>
            <a:r>
              <a:rPr lang="ru-RU" sz="2800" spc="-5" dirty="0" smtClean="0">
                <a:latin typeface="Trebuchet MS"/>
                <a:cs typeface="Trebuchet MS"/>
              </a:rPr>
              <a:t>Сколько штатов, в которых это уже существует?</a:t>
            </a:r>
            <a:r>
              <a:rPr sz="2800" spc="-10" dirty="0" smtClean="0">
                <a:latin typeface="Trebuchet MS"/>
                <a:cs typeface="Trebuchet MS"/>
              </a:rPr>
              <a:t>”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 smtClean="0">
                <a:latin typeface="Trebuchet MS"/>
                <a:cs typeface="Trebuchet MS"/>
              </a:rPr>
              <a:t>“</a:t>
            </a:r>
            <a:r>
              <a:rPr lang="ru-RU" sz="2800" spc="-5" dirty="0" smtClean="0">
                <a:latin typeface="Trebuchet MS"/>
                <a:cs typeface="Trebuchet MS"/>
              </a:rPr>
              <a:t>Во сколько нам это обойдется</a:t>
            </a:r>
            <a:r>
              <a:rPr sz="2800" spc="-10" dirty="0" smtClean="0">
                <a:latin typeface="Trebuchet MS"/>
                <a:cs typeface="Trebuchet MS"/>
              </a:rPr>
              <a:t>?”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8671560" cy="6501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339" y="978115"/>
            <a:ext cx="473900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 smtClean="0"/>
              <a:t>Снизьте свои стандарты</a:t>
            </a:r>
            <a:r>
              <a:rPr spc="-5" dirty="0" smtClean="0"/>
              <a:t>.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821179" y="2362200"/>
            <a:ext cx="6096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39" y="725741"/>
            <a:ext cx="64528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-5" dirty="0" smtClean="0">
                <a:latin typeface="Calibri"/>
                <a:cs typeface="Calibri"/>
              </a:rPr>
              <a:t>Просто скажите нет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3600" b="1" spc="-5" dirty="0" smtClean="0">
                <a:latin typeface="Calibri"/>
                <a:cs typeface="Calibri"/>
              </a:rPr>
              <a:t>комитетам и рабочим группам</a:t>
            </a:r>
            <a:r>
              <a:rPr sz="3600" b="1" spc="-5" dirty="0" smtClean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2584704"/>
            <a:ext cx="5867400" cy="3872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339" y="806170"/>
            <a:ext cx="549719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 smtClean="0"/>
              <a:t>Не бойтесь потерпеть неудачу</a:t>
            </a:r>
            <a:r>
              <a:rPr spc="-5" dirty="0" smtClean="0"/>
              <a:t>.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938527" y="2127504"/>
            <a:ext cx="6035039" cy="3822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05968"/>
            <a:ext cx="1389888" cy="1603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458200" cy="632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2001</a:t>
            </a:r>
            <a:r>
              <a:rPr lang="ru-RU" sz="4400" spc="-5" dirty="0" smtClean="0"/>
              <a:t> год</a:t>
            </a:r>
            <a:endParaRPr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458200" cy="632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2002</a:t>
            </a:r>
            <a:r>
              <a:rPr lang="ru-RU" sz="4400" spc="-5" dirty="0" smtClean="0"/>
              <a:t> год</a:t>
            </a:r>
            <a:endParaRPr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586216" cy="632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2003</a:t>
            </a:r>
            <a:r>
              <a:rPr sz="4400" spc="-75" dirty="0" smtClean="0"/>
              <a:t> </a:t>
            </a:r>
            <a:r>
              <a:rPr lang="ru-RU" sz="4400" spc="-10" dirty="0" smtClean="0"/>
              <a:t>год</a:t>
            </a:r>
            <a:endParaRPr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4524"/>
            <a:ext cx="8455152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2004</a:t>
            </a:r>
            <a:r>
              <a:rPr lang="ru-RU" sz="4400" spc="-5" dirty="0" smtClean="0"/>
              <a:t> год</a:t>
            </a:r>
            <a:endParaRPr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5524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7659" y="5429109"/>
            <a:ext cx="488322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Аутизм и законодательство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6891" y="6010566"/>
            <a:ext cx="512614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Преценденты</a:t>
            </a:r>
            <a:r>
              <a:rPr lang="ru-RU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, постановления, материалы</a:t>
            </a:r>
            <a:endParaRPr sz="2000" dirty="0">
              <a:latin typeface="Calibri"/>
              <a:cs typeface="Calibri"/>
            </a:endParaRPr>
          </a:p>
          <a:p>
            <a:pPr marL="12700" marR="827405">
              <a:lnSpc>
                <a:spcPct val="100000"/>
              </a:lnSpc>
            </a:pPr>
            <a:r>
              <a:rPr lang="ru-RU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Авторы: </a:t>
            </a:r>
            <a:r>
              <a:rPr lang="ru-RU" sz="20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Лорри</a:t>
            </a:r>
            <a:r>
              <a:rPr lang="ru-RU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 Шили </a:t>
            </a:r>
            <a:r>
              <a:rPr lang="ru-RU" sz="20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Юнем</a:t>
            </a:r>
            <a:r>
              <a:rPr lang="ru-RU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lang="ru-RU" sz="20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Дэниел</a:t>
            </a:r>
            <a:r>
              <a:rPr lang="ru-RU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 Р. </a:t>
            </a:r>
            <a:r>
              <a:rPr lang="ru-RU" sz="20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Юнем</a:t>
            </a:r>
            <a:r>
              <a:rPr lang="ru-RU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8144" y="1146047"/>
            <a:ext cx="2523744" cy="114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3171" y="2997707"/>
            <a:ext cx="1632203" cy="235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0"/>
            <a:ext cx="8281416" cy="655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2005</a:t>
            </a:r>
            <a:r>
              <a:rPr lang="ru-RU" sz="4400" spc="-5" dirty="0" smtClean="0"/>
              <a:t> год</a:t>
            </a:r>
            <a:endParaRPr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2124"/>
            <a:ext cx="8429244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2006</a:t>
            </a:r>
            <a:r>
              <a:rPr lang="ru-RU" sz="4400" spc="-5" dirty="0" smtClean="0"/>
              <a:t> год</a:t>
            </a:r>
            <a:endParaRPr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2124"/>
            <a:ext cx="85344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2007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77200" y="76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621"/>
                </a:lnTo>
                <a:lnTo>
                  <a:pt x="123334" y="90513"/>
                </a:lnTo>
                <a:lnTo>
                  <a:pt x="90513" y="123334"/>
                </a:lnTo>
                <a:lnTo>
                  <a:pt x="48621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5007" y="749808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2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6" y="79248"/>
                </a:lnTo>
                <a:lnTo>
                  <a:pt x="112775" y="111251"/>
                </a:lnTo>
                <a:lnTo>
                  <a:pt x="80772" y="135636"/>
                </a:lnTo>
                <a:lnTo>
                  <a:pt x="27432" y="152400"/>
                </a:lnTo>
                <a:lnTo>
                  <a:pt x="6096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6096" y="787908"/>
                </a:lnTo>
                <a:lnTo>
                  <a:pt x="25908" y="787908"/>
                </a:lnTo>
                <a:lnTo>
                  <a:pt x="41148" y="790956"/>
                </a:lnTo>
                <a:lnTo>
                  <a:pt x="79248" y="804672"/>
                </a:lnTo>
                <a:lnTo>
                  <a:pt x="111251" y="827532"/>
                </a:lnTo>
                <a:lnTo>
                  <a:pt x="135636" y="859536"/>
                </a:lnTo>
                <a:lnTo>
                  <a:pt x="152400" y="91287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2" y="940308"/>
                </a:lnTo>
                <a:lnTo>
                  <a:pt x="787908" y="934212"/>
                </a:lnTo>
                <a:lnTo>
                  <a:pt x="787908" y="926592"/>
                </a:lnTo>
                <a:lnTo>
                  <a:pt x="178308" y="926592"/>
                </a:lnTo>
                <a:lnTo>
                  <a:pt x="166116" y="914400"/>
                </a:lnTo>
                <a:lnTo>
                  <a:pt x="177088" y="914400"/>
                </a:lnTo>
                <a:lnTo>
                  <a:pt x="176784" y="911352"/>
                </a:lnTo>
                <a:lnTo>
                  <a:pt x="175260" y="894588"/>
                </a:lnTo>
                <a:lnTo>
                  <a:pt x="158496" y="848868"/>
                </a:lnTo>
                <a:lnTo>
                  <a:pt x="129540" y="810768"/>
                </a:lnTo>
                <a:lnTo>
                  <a:pt x="91440" y="781812"/>
                </a:lnTo>
                <a:lnTo>
                  <a:pt x="73914" y="774192"/>
                </a:lnTo>
                <a:lnTo>
                  <a:pt x="25908" y="774192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8308"/>
                </a:lnTo>
                <a:lnTo>
                  <a:pt x="13716" y="178308"/>
                </a:lnTo>
                <a:lnTo>
                  <a:pt x="25908" y="166116"/>
                </a:lnTo>
                <a:lnTo>
                  <a:pt x="72390" y="166116"/>
                </a:lnTo>
                <a:lnTo>
                  <a:pt x="91440" y="158496"/>
                </a:lnTo>
                <a:lnTo>
                  <a:pt x="129540" y="129540"/>
                </a:lnTo>
                <a:lnTo>
                  <a:pt x="158496" y="91440"/>
                </a:lnTo>
                <a:lnTo>
                  <a:pt x="175260" y="47244"/>
                </a:lnTo>
                <a:lnTo>
                  <a:pt x="177199" y="25908"/>
                </a:lnTo>
                <a:lnTo>
                  <a:pt x="166116" y="25908"/>
                </a:lnTo>
                <a:lnTo>
                  <a:pt x="178308" y="13716"/>
                </a:lnTo>
                <a:lnTo>
                  <a:pt x="787908" y="13716"/>
                </a:lnTo>
                <a:lnTo>
                  <a:pt x="787908" y="6096"/>
                </a:lnTo>
                <a:lnTo>
                  <a:pt x="781812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6116" y="914400"/>
                </a:lnTo>
                <a:lnTo>
                  <a:pt x="178308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3108" y="914400"/>
                </a:moveTo>
                <a:lnTo>
                  <a:pt x="177088" y="914400"/>
                </a:lnTo>
                <a:lnTo>
                  <a:pt x="178308" y="926592"/>
                </a:lnTo>
                <a:lnTo>
                  <a:pt x="762000" y="926592"/>
                </a:lnTo>
                <a:lnTo>
                  <a:pt x="763108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48868" y="781812"/>
                </a:lnTo>
                <a:lnTo>
                  <a:pt x="810768" y="810768"/>
                </a:lnTo>
                <a:lnTo>
                  <a:pt x="781812" y="848868"/>
                </a:lnTo>
                <a:lnTo>
                  <a:pt x="765048" y="893064"/>
                </a:lnTo>
                <a:lnTo>
                  <a:pt x="762000" y="926592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98576" y="873252"/>
                </a:lnTo>
                <a:lnTo>
                  <a:pt x="819912" y="838200"/>
                </a:lnTo>
                <a:lnTo>
                  <a:pt x="859536" y="804672"/>
                </a:lnTo>
                <a:lnTo>
                  <a:pt x="912876" y="787908"/>
                </a:lnTo>
                <a:lnTo>
                  <a:pt x="934212" y="787908"/>
                </a:lnTo>
                <a:lnTo>
                  <a:pt x="940308" y="781812"/>
                </a:lnTo>
                <a:lnTo>
                  <a:pt x="940308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8" y="914400"/>
                </a:moveTo>
                <a:lnTo>
                  <a:pt x="774192" y="914400"/>
                </a:lnTo>
                <a:lnTo>
                  <a:pt x="762000" y="926592"/>
                </a:lnTo>
                <a:lnTo>
                  <a:pt x="787908" y="926592"/>
                </a:lnTo>
                <a:lnTo>
                  <a:pt x="787908" y="914400"/>
                </a:lnTo>
                <a:close/>
              </a:path>
              <a:path w="940434" h="940435">
                <a:moveTo>
                  <a:pt x="13716" y="762000"/>
                </a:moveTo>
                <a:lnTo>
                  <a:pt x="25908" y="774192"/>
                </a:lnTo>
                <a:lnTo>
                  <a:pt x="25908" y="763108"/>
                </a:lnTo>
                <a:lnTo>
                  <a:pt x="13716" y="762000"/>
                </a:lnTo>
                <a:close/>
              </a:path>
              <a:path w="940434" h="940435">
                <a:moveTo>
                  <a:pt x="25908" y="763108"/>
                </a:moveTo>
                <a:lnTo>
                  <a:pt x="25908" y="774192"/>
                </a:lnTo>
                <a:lnTo>
                  <a:pt x="73914" y="774192"/>
                </a:lnTo>
                <a:lnTo>
                  <a:pt x="62484" y="769620"/>
                </a:lnTo>
                <a:lnTo>
                  <a:pt x="47244" y="765048"/>
                </a:lnTo>
                <a:lnTo>
                  <a:pt x="25908" y="763108"/>
                </a:lnTo>
                <a:close/>
              </a:path>
              <a:path w="940434" h="940435">
                <a:moveTo>
                  <a:pt x="926592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2" y="762000"/>
                </a:lnTo>
                <a:close/>
              </a:path>
              <a:path w="940434" h="940435">
                <a:moveTo>
                  <a:pt x="940308" y="762000"/>
                </a:moveTo>
                <a:lnTo>
                  <a:pt x="926592" y="762000"/>
                </a:lnTo>
                <a:lnTo>
                  <a:pt x="914400" y="774192"/>
                </a:lnTo>
                <a:lnTo>
                  <a:pt x="940308" y="774192"/>
                </a:lnTo>
                <a:lnTo>
                  <a:pt x="940308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8308"/>
                </a:lnTo>
                <a:lnTo>
                  <a:pt x="926592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8" y="762000"/>
                </a:moveTo>
                <a:lnTo>
                  <a:pt x="13716" y="762000"/>
                </a:lnTo>
                <a:lnTo>
                  <a:pt x="25908" y="763108"/>
                </a:lnTo>
                <a:lnTo>
                  <a:pt x="25908" y="762000"/>
                </a:lnTo>
                <a:close/>
              </a:path>
              <a:path w="940434" h="940435">
                <a:moveTo>
                  <a:pt x="25908" y="166116"/>
                </a:moveTo>
                <a:lnTo>
                  <a:pt x="13716" y="178308"/>
                </a:lnTo>
                <a:lnTo>
                  <a:pt x="25908" y="177088"/>
                </a:lnTo>
                <a:lnTo>
                  <a:pt x="25908" y="166116"/>
                </a:lnTo>
                <a:close/>
              </a:path>
              <a:path w="940434" h="940435">
                <a:moveTo>
                  <a:pt x="25908" y="177088"/>
                </a:moveTo>
                <a:lnTo>
                  <a:pt x="13716" y="178308"/>
                </a:lnTo>
                <a:lnTo>
                  <a:pt x="25908" y="178308"/>
                </a:lnTo>
                <a:lnTo>
                  <a:pt x="25908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2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8" y="166116"/>
                </a:moveTo>
                <a:lnTo>
                  <a:pt x="914400" y="166116"/>
                </a:lnTo>
                <a:lnTo>
                  <a:pt x="926592" y="178308"/>
                </a:lnTo>
                <a:lnTo>
                  <a:pt x="940308" y="178308"/>
                </a:lnTo>
                <a:lnTo>
                  <a:pt x="940308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3524" y="28956"/>
                </a:lnTo>
                <a:lnTo>
                  <a:pt x="765048" y="45720"/>
                </a:lnTo>
                <a:lnTo>
                  <a:pt x="769620" y="60960"/>
                </a:lnTo>
                <a:lnTo>
                  <a:pt x="789432" y="105156"/>
                </a:lnTo>
                <a:lnTo>
                  <a:pt x="821436" y="140208"/>
                </a:lnTo>
                <a:lnTo>
                  <a:pt x="862584" y="164592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8" y="166116"/>
                </a:lnTo>
                <a:lnTo>
                  <a:pt x="940308" y="158496"/>
                </a:lnTo>
                <a:lnTo>
                  <a:pt x="934212" y="152400"/>
                </a:lnTo>
                <a:lnTo>
                  <a:pt x="914400" y="152400"/>
                </a:lnTo>
                <a:lnTo>
                  <a:pt x="899160" y="149351"/>
                </a:lnTo>
                <a:lnTo>
                  <a:pt x="861060" y="135636"/>
                </a:lnTo>
                <a:lnTo>
                  <a:pt x="829056" y="112775"/>
                </a:lnTo>
                <a:lnTo>
                  <a:pt x="804672" y="80772"/>
                </a:lnTo>
                <a:lnTo>
                  <a:pt x="787908" y="27432"/>
                </a:lnTo>
                <a:lnTo>
                  <a:pt x="787908" y="25908"/>
                </a:lnTo>
                <a:lnTo>
                  <a:pt x="774192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90" y="166116"/>
                </a:moveTo>
                <a:lnTo>
                  <a:pt x="25908" y="166116"/>
                </a:lnTo>
                <a:lnTo>
                  <a:pt x="25908" y="177088"/>
                </a:lnTo>
                <a:lnTo>
                  <a:pt x="45720" y="175260"/>
                </a:lnTo>
                <a:lnTo>
                  <a:pt x="60960" y="170688"/>
                </a:lnTo>
                <a:lnTo>
                  <a:pt x="72390" y="166116"/>
                </a:lnTo>
                <a:close/>
              </a:path>
              <a:path w="940434" h="940435">
                <a:moveTo>
                  <a:pt x="178308" y="13716"/>
                </a:moveTo>
                <a:lnTo>
                  <a:pt x="166116" y="25908"/>
                </a:lnTo>
                <a:lnTo>
                  <a:pt x="177199" y="25908"/>
                </a:lnTo>
                <a:lnTo>
                  <a:pt x="178308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8" y="13716"/>
                </a:lnTo>
                <a:lnTo>
                  <a:pt x="177199" y="25908"/>
                </a:lnTo>
                <a:lnTo>
                  <a:pt x="763219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8" y="13716"/>
                </a:moveTo>
                <a:lnTo>
                  <a:pt x="762000" y="13716"/>
                </a:lnTo>
                <a:lnTo>
                  <a:pt x="774192" y="25908"/>
                </a:lnTo>
                <a:lnTo>
                  <a:pt x="787908" y="25908"/>
                </a:lnTo>
                <a:lnTo>
                  <a:pt x="787908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3368" y="106680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2124"/>
            <a:ext cx="8886444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2008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77200" y="76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621"/>
                </a:lnTo>
                <a:lnTo>
                  <a:pt x="123334" y="90513"/>
                </a:lnTo>
                <a:lnTo>
                  <a:pt x="90513" y="123334"/>
                </a:lnTo>
                <a:lnTo>
                  <a:pt x="48621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5007" y="749808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2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6" y="79248"/>
                </a:lnTo>
                <a:lnTo>
                  <a:pt x="112775" y="111251"/>
                </a:lnTo>
                <a:lnTo>
                  <a:pt x="80772" y="135636"/>
                </a:lnTo>
                <a:lnTo>
                  <a:pt x="27432" y="152400"/>
                </a:lnTo>
                <a:lnTo>
                  <a:pt x="6096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6096" y="787908"/>
                </a:lnTo>
                <a:lnTo>
                  <a:pt x="25908" y="787908"/>
                </a:lnTo>
                <a:lnTo>
                  <a:pt x="41148" y="790956"/>
                </a:lnTo>
                <a:lnTo>
                  <a:pt x="79248" y="804672"/>
                </a:lnTo>
                <a:lnTo>
                  <a:pt x="111251" y="827532"/>
                </a:lnTo>
                <a:lnTo>
                  <a:pt x="135636" y="859536"/>
                </a:lnTo>
                <a:lnTo>
                  <a:pt x="152400" y="91287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2" y="940308"/>
                </a:lnTo>
                <a:lnTo>
                  <a:pt x="787908" y="934212"/>
                </a:lnTo>
                <a:lnTo>
                  <a:pt x="787908" y="926592"/>
                </a:lnTo>
                <a:lnTo>
                  <a:pt x="178308" y="926592"/>
                </a:lnTo>
                <a:lnTo>
                  <a:pt x="166116" y="914400"/>
                </a:lnTo>
                <a:lnTo>
                  <a:pt x="177088" y="914400"/>
                </a:lnTo>
                <a:lnTo>
                  <a:pt x="176784" y="911352"/>
                </a:lnTo>
                <a:lnTo>
                  <a:pt x="175260" y="894588"/>
                </a:lnTo>
                <a:lnTo>
                  <a:pt x="158496" y="848868"/>
                </a:lnTo>
                <a:lnTo>
                  <a:pt x="129540" y="810768"/>
                </a:lnTo>
                <a:lnTo>
                  <a:pt x="91440" y="781812"/>
                </a:lnTo>
                <a:lnTo>
                  <a:pt x="73914" y="774192"/>
                </a:lnTo>
                <a:lnTo>
                  <a:pt x="25908" y="774192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8308"/>
                </a:lnTo>
                <a:lnTo>
                  <a:pt x="13716" y="178308"/>
                </a:lnTo>
                <a:lnTo>
                  <a:pt x="25908" y="166116"/>
                </a:lnTo>
                <a:lnTo>
                  <a:pt x="72390" y="166116"/>
                </a:lnTo>
                <a:lnTo>
                  <a:pt x="91440" y="158496"/>
                </a:lnTo>
                <a:lnTo>
                  <a:pt x="129540" y="129540"/>
                </a:lnTo>
                <a:lnTo>
                  <a:pt x="158496" y="91440"/>
                </a:lnTo>
                <a:lnTo>
                  <a:pt x="175260" y="47244"/>
                </a:lnTo>
                <a:lnTo>
                  <a:pt x="177199" y="25908"/>
                </a:lnTo>
                <a:lnTo>
                  <a:pt x="166116" y="25908"/>
                </a:lnTo>
                <a:lnTo>
                  <a:pt x="178308" y="13716"/>
                </a:lnTo>
                <a:lnTo>
                  <a:pt x="787908" y="13716"/>
                </a:lnTo>
                <a:lnTo>
                  <a:pt x="787908" y="6096"/>
                </a:lnTo>
                <a:lnTo>
                  <a:pt x="781812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6116" y="914400"/>
                </a:lnTo>
                <a:lnTo>
                  <a:pt x="178308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3108" y="914400"/>
                </a:moveTo>
                <a:lnTo>
                  <a:pt x="177088" y="914400"/>
                </a:lnTo>
                <a:lnTo>
                  <a:pt x="178308" y="926592"/>
                </a:lnTo>
                <a:lnTo>
                  <a:pt x="762000" y="926592"/>
                </a:lnTo>
                <a:lnTo>
                  <a:pt x="763108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48868" y="781812"/>
                </a:lnTo>
                <a:lnTo>
                  <a:pt x="810768" y="810768"/>
                </a:lnTo>
                <a:lnTo>
                  <a:pt x="781812" y="848868"/>
                </a:lnTo>
                <a:lnTo>
                  <a:pt x="765048" y="893064"/>
                </a:lnTo>
                <a:lnTo>
                  <a:pt x="762000" y="926592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98576" y="873252"/>
                </a:lnTo>
                <a:lnTo>
                  <a:pt x="819912" y="838200"/>
                </a:lnTo>
                <a:lnTo>
                  <a:pt x="859536" y="804672"/>
                </a:lnTo>
                <a:lnTo>
                  <a:pt x="912876" y="787908"/>
                </a:lnTo>
                <a:lnTo>
                  <a:pt x="934212" y="787908"/>
                </a:lnTo>
                <a:lnTo>
                  <a:pt x="940308" y="781812"/>
                </a:lnTo>
                <a:lnTo>
                  <a:pt x="940308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8" y="914400"/>
                </a:moveTo>
                <a:lnTo>
                  <a:pt x="774192" y="914400"/>
                </a:lnTo>
                <a:lnTo>
                  <a:pt x="762000" y="926592"/>
                </a:lnTo>
                <a:lnTo>
                  <a:pt x="787908" y="926592"/>
                </a:lnTo>
                <a:lnTo>
                  <a:pt x="787908" y="914400"/>
                </a:lnTo>
                <a:close/>
              </a:path>
              <a:path w="940434" h="940435">
                <a:moveTo>
                  <a:pt x="13716" y="762000"/>
                </a:moveTo>
                <a:lnTo>
                  <a:pt x="25908" y="774192"/>
                </a:lnTo>
                <a:lnTo>
                  <a:pt x="25908" y="763108"/>
                </a:lnTo>
                <a:lnTo>
                  <a:pt x="13716" y="762000"/>
                </a:lnTo>
                <a:close/>
              </a:path>
              <a:path w="940434" h="940435">
                <a:moveTo>
                  <a:pt x="25908" y="763108"/>
                </a:moveTo>
                <a:lnTo>
                  <a:pt x="25908" y="774192"/>
                </a:lnTo>
                <a:lnTo>
                  <a:pt x="73914" y="774192"/>
                </a:lnTo>
                <a:lnTo>
                  <a:pt x="62484" y="769620"/>
                </a:lnTo>
                <a:lnTo>
                  <a:pt x="47244" y="765048"/>
                </a:lnTo>
                <a:lnTo>
                  <a:pt x="25908" y="763108"/>
                </a:lnTo>
                <a:close/>
              </a:path>
              <a:path w="940434" h="940435">
                <a:moveTo>
                  <a:pt x="926592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2" y="762000"/>
                </a:lnTo>
                <a:close/>
              </a:path>
              <a:path w="940434" h="940435">
                <a:moveTo>
                  <a:pt x="940308" y="762000"/>
                </a:moveTo>
                <a:lnTo>
                  <a:pt x="926592" y="762000"/>
                </a:lnTo>
                <a:lnTo>
                  <a:pt x="914400" y="774192"/>
                </a:lnTo>
                <a:lnTo>
                  <a:pt x="940308" y="774192"/>
                </a:lnTo>
                <a:lnTo>
                  <a:pt x="940308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8308"/>
                </a:lnTo>
                <a:lnTo>
                  <a:pt x="926592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8" y="762000"/>
                </a:moveTo>
                <a:lnTo>
                  <a:pt x="13716" y="762000"/>
                </a:lnTo>
                <a:lnTo>
                  <a:pt x="25908" y="763108"/>
                </a:lnTo>
                <a:lnTo>
                  <a:pt x="25908" y="762000"/>
                </a:lnTo>
                <a:close/>
              </a:path>
              <a:path w="940434" h="940435">
                <a:moveTo>
                  <a:pt x="25908" y="166116"/>
                </a:moveTo>
                <a:lnTo>
                  <a:pt x="13716" y="178308"/>
                </a:lnTo>
                <a:lnTo>
                  <a:pt x="25908" y="177088"/>
                </a:lnTo>
                <a:lnTo>
                  <a:pt x="25908" y="166116"/>
                </a:lnTo>
                <a:close/>
              </a:path>
              <a:path w="940434" h="940435">
                <a:moveTo>
                  <a:pt x="25908" y="177088"/>
                </a:moveTo>
                <a:lnTo>
                  <a:pt x="13716" y="178308"/>
                </a:lnTo>
                <a:lnTo>
                  <a:pt x="25908" y="178308"/>
                </a:lnTo>
                <a:lnTo>
                  <a:pt x="25908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2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8" y="166116"/>
                </a:moveTo>
                <a:lnTo>
                  <a:pt x="914400" y="166116"/>
                </a:lnTo>
                <a:lnTo>
                  <a:pt x="926592" y="178308"/>
                </a:lnTo>
                <a:lnTo>
                  <a:pt x="940308" y="178308"/>
                </a:lnTo>
                <a:lnTo>
                  <a:pt x="940308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3524" y="28956"/>
                </a:lnTo>
                <a:lnTo>
                  <a:pt x="765048" y="45720"/>
                </a:lnTo>
                <a:lnTo>
                  <a:pt x="769620" y="60960"/>
                </a:lnTo>
                <a:lnTo>
                  <a:pt x="789432" y="105156"/>
                </a:lnTo>
                <a:lnTo>
                  <a:pt x="821436" y="140208"/>
                </a:lnTo>
                <a:lnTo>
                  <a:pt x="862584" y="164592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8" y="166116"/>
                </a:lnTo>
                <a:lnTo>
                  <a:pt x="940308" y="158496"/>
                </a:lnTo>
                <a:lnTo>
                  <a:pt x="934212" y="152400"/>
                </a:lnTo>
                <a:lnTo>
                  <a:pt x="914400" y="152400"/>
                </a:lnTo>
                <a:lnTo>
                  <a:pt x="899160" y="149351"/>
                </a:lnTo>
                <a:lnTo>
                  <a:pt x="861060" y="135636"/>
                </a:lnTo>
                <a:lnTo>
                  <a:pt x="829056" y="112775"/>
                </a:lnTo>
                <a:lnTo>
                  <a:pt x="804672" y="80772"/>
                </a:lnTo>
                <a:lnTo>
                  <a:pt x="787908" y="27432"/>
                </a:lnTo>
                <a:lnTo>
                  <a:pt x="787908" y="25908"/>
                </a:lnTo>
                <a:lnTo>
                  <a:pt x="774192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90" y="166116"/>
                </a:moveTo>
                <a:lnTo>
                  <a:pt x="25908" y="166116"/>
                </a:lnTo>
                <a:lnTo>
                  <a:pt x="25908" y="177088"/>
                </a:lnTo>
                <a:lnTo>
                  <a:pt x="45720" y="175260"/>
                </a:lnTo>
                <a:lnTo>
                  <a:pt x="60960" y="170688"/>
                </a:lnTo>
                <a:lnTo>
                  <a:pt x="72390" y="166116"/>
                </a:lnTo>
                <a:close/>
              </a:path>
              <a:path w="940434" h="940435">
                <a:moveTo>
                  <a:pt x="178308" y="13716"/>
                </a:moveTo>
                <a:lnTo>
                  <a:pt x="166116" y="25908"/>
                </a:lnTo>
                <a:lnTo>
                  <a:pt x="177199" y="25908"/>
                </a:lnTo>
                <a:lnTo>
                  <a:pt x="178308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8" y="13716"/>
                </a:lnTo>
                <a:lnTo>
                  <a:pt x="177199" y="25908"/>
                </a:lnTo>
                <a:lnTo>
                  <a:pt x="763219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8" y="13716"/>
                </a:moveTo>
                <a:lnTo>
                  <a:pt x="762000" y="13716"/>
                </a:lnTo>
                <a:lnTo>
                  <a:pt x="774192" y="25908"/>
                </a:lnTo>
                <a:lnTo>
                  <a:pt x="787908" y="25908"/>
                </a:lnTo>
                <a:lnTo>
                  <a:pt x="787908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3368" y="106680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662416" cy="632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2009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77200" y="76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621"/>
                </a:lnTo>
                <a:lnTo>
                  <a:pt x="123334" y="90513"/>
                </a:lnTo>
                <a:lnTo>
                  <a:pt x="90513" y="123334"/>
                </a:lnTo>
                <a:lnTo>
                  <a:pt x="48621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5007" y="749808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2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6" y="79248"/>
                </a:lnTo>
                <a:lnTo>
                  <a:pt x="112775" y="111251"/>
                </a:lnTo>
                <a:lnTo>
                  <a:pt x="80772" y="135636"/>
                </a:lnTo>
                <a:lnTo>
                  <a:pt x="27432" y="152400"/>
                </a:lnTo>
                <a:lnTo>
                  <a:pt x="6096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6096" y="787908"/>
                </a:lnTo>
                <a:lnTo>
                  <a:pt x="25908" y="787908"/>
                </a:lnTo>
                <a:lnTo>
                  <a:pt x="41148" y="790956"/>
                </a:lnTo>
                <a:lnTo>
                  <a:pt x="79248" y="804672"/>
                </a:lnTo>
                <a:lnTo>
                  <a:pt x="111251" y="827532"/>
                </a:lnTo>
                <a:lnTo>
                  <a:pt x="135636" y="859536"/>
                </a:lnTo>
                <a:lnTo>
                  <a:pt x="152400" y="91287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2" y="940308"/>
                </a:lnTo>
                <a:lnTo>
                  <a:pt x="787908" y="934212"/>
                </a:lnTo>
                <a:lnTo>
                  <a:pt x="787908" y="926592"/>
                </a:lnTo>
                <a:lnTo>
                  <a:pt x="178308" y="926592"/>
                </a:lnTo>
                <a:lnTo>
                  <a:pt x="166116" y="914400"/>
                </a:lnTo>
                <a:lnTo>
                  <a:pt x="177088" y="914400"/>
                </a:lnTo>
                <a:lnTo>
                  <a:pt x="176784" y="911352"/>
                </a:lnTo>
                <a:lnTo>
                  <a:pt x="175260" y="894588"/>
                </a:lnTo>
                <a:lnTo>
                  <a:pt x="158496" y="848868"/>
                </a:lnTo>
                <a:lnTo>
                  <a:pt x="129540" y="810768"/>
                </a:lnTo>
                <a:lnTo>
                  <a:pt x="91440" y="781812"/>
                </a:lnTo>
                <a:lnTo>
                  <a:pt x="73914" y="774192"/>
                </a:lnTo>
                <a:lnTo>
                  <a:pt x="25908" y="774192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8308"/>
                </a:lnTo>
                <a:lnTo>
                  <a:pt x="13716" y="178308"/>
                </a:lnTo>
                <a:lnTo>
                  <a:pt x="25908" y="166116"/>
                </a:lnTo>
                <a:lnTo>
                  <a:pt x="72390" y="166116"/>
                </a:lnTo>
                <a:lnTo>
                  <a:pt x="91440" y="158496"/>
                </a:lnTo>
                <a:lnTo>
                  <a:pt x="129540" y="129540"/>
                </a:lnTo>
                <a:lnTo>
                  <a:pt x="158496" y="91440"/>
                </a:lnTo>
                <a:lnTo>
                  <a:pt x="175260" y="47244"/>
                </a:lnTo>
                <a:lnTo>
                  <a:pt x="177199" y="25908"/>
                </a:lnTo>
                <a:lnTo>
                  <a:pt x="166116" y="25908"/>
                </a:lnTo>
                <a:lnTo>
                  <a:pt x="178308" y="13716"/>
                </a:lnTo>
                <a:lnTo>
                  <a:pt x="787908" y="13716"/>
                </a:lnTo>
                <a:lnTo>
                  <a:pt x="787908" y="6096"/>
                </a:lnTo>
                <a:lnTo>
                  <a:pt x="781812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6116" y="914400"/>
                </a:lnTo>
                <a:lnTo>
                  <a:pt x="178308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3108" y="914400"/>
                </a:moveTo>
                <a:lnTo>
                  <a:pt x="177088" y="914400"/>
                </a:lnTo>
                <a:lnTo>
                  <a:pt x="178308" y="926592"/>
                </a:lnTo>
                <a:lnTo>
                  <a:pt x="762000" y="926592"/>
                </a:lnTo>
                <a:lnTo>
                  <a:pt x="763108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48868" y="781812"/>
                </a:lnTo>
                <a:lnTo>
                  <a:pt x="810768" y="810768"/>
                </a:lnTo>
                <a:lnTo>
                  <a:pt x="781812" y="848868"/>
                </a:lnTo>
                <a:lnTo>
                  <a:pt x="765048" y="893064"/>
                </a:lnTo>
                <a:lnTo>
                  <a:pt x="762000" y="926592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98576" y="873252"/>
                </a:lnTo>
                <a:lnTo>
                  <a:pt x="819912" y="838200"/>
                </a:lnTo>
                <a:lnTo>
                  <a:pt x="859536" y="804672"/>
                </a:lnTo>
                <a:lnTo>
                  <a:pt x="912876" y="787908"/>
                </a:lnTo>
                <a:lnTo>
                  <a:pt x="934212" y="787908"/>
                </a:lnTo>
                <a:lnTo>
                  <a:pt x="940308" y="781812"/>
                </a:lnTo>
                <a:lnTo>
                  <a:pt x="940308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8" y="914400"/>
                </a:moveTo>
                <a:lnTo>
                  <a:pt x="774192" y="914400"/>
                </a:lnTo>
                <a:lnTo>
                  <a:pt x="762000" y="926592"/>
                </a:lnTo>
                <a:lnTo>
                  <a:pt x="787908" y="926592"/>
                </a:lnTo>
                <a:lnTo>
                  <a:pt x="787908" y="914400"/>
                </a:lnTo>
                <a:close/>
              </a:path>
              <a:path w="940434" h="940435">
                <a:moveTo>
                  <a:pt x="13716" y="762000"/>
                </a:moveTo>
                <a:lnTo>
                  <a:pt x="25908" y="774192"/>
                </a:lnTo>
                <a:lnTo>
                  <a:pt x="25908" y="763108"/>
                </a:lnTo>
                <a:lnTo>
                  <a:pt x="13716" y="762000"/>
                </a:lnTo>
                <a:close/>
              </a:path>
              <a:path w="940434" h="940435">
                <a:moveTo>
                  <a:pt x="25908" y="763108"/>
                </a:moveTo>
                <a:lnTo>
                  <a:pt x="25908" y="774192"/>
                </a:lnTo>
                <a:lnTo>
                  <a:pt x="73914" y="774192"/>
                </a:lnTo>
                <a:lnTo>
                  <a:pt x="62484" y="769620"/>
                </a:lnTo>
                <a:lnTo>
                  <a:pt x="47244" y="765048"/>
                </a:lnTo>
                <a:lnTo>
                  <a:pt x="25908" y="763108"/>
                </a:lnTo>
                <a:close/>
              </a:path>
              <a:path w="940434" h="940435">
                <a:moveTo>
                  <a:pt x="926592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2" y="762000"/>
                </a:lnTo>
                <a:close/>
              </a:path>
              <a:path w="940434" h="940435">
                <a:moveTo>
                  <a:pt x="940308" y="762000"/>
                </a:moveTo>
                <a:lnTo>
                  <a:pt x="926592" y="762000"/>
                </a:lnTo>
                <a:lnTo>
                  <a:pt x="914400" y="774192"/>
                </a:lnTo>
                <a:lnTo>
                  <a:pt x="940308" y="774192"/>
                </a:lnTo>
                <a:lnTo>
                  <a:pt x="940308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8308"/>
                </a:lnTo>
                <a:lnTo>
                  <a:pt x="926592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8" y="762000"/>
                </a:moveTo>
                <a:lnTo>
                  <a:pt x="13716" y="762000"/>
                </a:lnTo>
                <a:lnTo>
                  <a:pt x="25908" y="763108"/>
                </a:lnTo>
                <a:lnTo>
                  <a:pt x="25908" y="762000"/>
                </a:lnTo>
                <a:close/>
              </a:path>
              <a:path w="940434" h="940435">
                <a:moveTo>
                  <a:pt x="25908" y="166116"/>
                </a:moveTo>
                <a:lnTo>
                  <a:pt x="13716" y="178308"/>
                </a:lnTo>
                <a:lnTo>
                  <a:pt x="25908" y="177088"/>
                </a:lnTo>
                <a:lnTo>
                  <a:pt x="25908" y="166116"/>
                </a:lnTo>
                <a:close/>
              </a:path>
              <a:path w="940434" h="940435">
                <a:moveTo>
                  <a:pt x="25908" y="177088"/>
                </a:moveTo>
                <a:lnTo>
                  <a:pt x="13716" y="178308"/>
                </a:lnTo>
                <a:lnTo>
                  <a:pt x="25908" y="178308"/>
                </a:lnTo>
                <a:lnTo>
                  <a:pt x="25908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2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8" y="166116"/>
                </a:moveTo>
                <a:lnTo>
                  <a:pt x="914400" y="166116"/>
                </a:lnTo>
                <a:lnTo>
                  <a:pt x="926592" y="178308"/>
                </a:lnTo>
                <a:lnTo>
                  <a:pt x="940308" y="178308"/>
                </a:lnTo>
                <a:lnTo>
                  <a:pt x="940308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3524" y="28956"/>
                </a:lnTo>
                <a:lnTo>
                  <a:pt x="765048" y="45720"/>
                </a:lnTo>
                <a:lnTo>
                  <a:pt x="769620" y="60960"/>
                </a:lnTo>
                <a:lnTo>
                  <a:pt x="789432" y="105156"/>
                </a:lnTo>
                <a:lnTo>
                  <a:pt x="821436" y="140208"/>
                </a:lnTo>
                <a:lnTo>
                  <a:pt x="862584" y="164592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8" y="166116"/>
                </a:lnTo>
                <a:lnTo>
                  <a:pt x="940308" y="158496"/>
                </a:lnTo>
                <a:lnTo>
                  <a:pt x="934212" y="152400"/>
                </a:lnTo>
                <a:lnTo>
                  <a:pt x="914400" y="152400"/>
                </a:lnTo>
                <a:lnTo>
                  <a:pt x="899160" y="149351"/>
                </a:lnTo>
                <a:lnTo>
                  <a:pt x="861060" y="135636"/>
                </a:lnTo>
                <a:lnTo>
                  <a:pt x="829056" y="112775"/>
                </a:lnTo>
                <a:lnTo>
                  <a:pt x="804672" y="80772"/>
                </a:lnTo>
                <a:lnTo>
                  <a:pt x="787908" y="27432"/>
                </a:lnTo>
                <a:lnTo>
                  <a:pt x="787908" y="25908"/>
                </a:lnTo>
                <a:lnTo>
                  <a:pt x="774192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90" y="166116"/>
                </a:moveTo>
                <a:lnTo>
                  <a:pt x="25908" y="166116"/>
                </a:lnTo>
                <a:lnTo>
                  <a:pt x="25908" y="177088"/>
                </a:lnTo>
                <a:lnTo>
                  <a:pt x="45720" y="175260"/>
                </a:lnTo>
                <a:lnTo>
                  <a:pt x="60960" y="170688"/>
                </a:lnTo>
                <a:lnTo>
                  <a:pt x="72390" y="166116"/>
                </a:lnTo>
                <a:close/>
              </a:path>
              <a:path w="940434" h="940435">
                <a:moveTo>
                  <a:pt x="178308" y="13716"/>
                </a:moveTo>
                <a:lnTo>
                  <a:pt x="166116" y="25908"/>
                </a:lnTo>
                <a:lnTo>
                  <a:pt x="177199" y="25908"/>
                </a:lnTo>
                <a:lnTo>
                  <a:pt x="178308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8" y="13716"/>
                </a:lnTo>
                <a:lnTo>
                  <a:pt x="177199" y="25908"/>
                </a:lnTo>
                <a:lnTo>
                  <a:pt x="763219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8" y="13716"/>
                </a:moveTo>
                <a:lnTo>
                  <a:pt x="762000" y="13716"/>
                </a:lnTo>
                <a:lnTo>
                  <a:pt x="774192" y="25908"/>
                </a:lnTo>
                <a:lnTo>
                  <a:pt x="787908" y="25908"/>
                </a:lnTo>
                <a:lnTo>
                  <a:pt x="787908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5494" y="106680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662416" cy="632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2010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77200" y="76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621"/>
                </a:lnTo>
                <a:lnTo>
                  <a:pt x="123334" y="90513"/>
                </a:lnTo>
                <a:lnTo>
                  <a:pt x="90513" y="123334"/>
                </a:lnTo>
                <a:lnTo>
                  <a:pt x="48621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5007" y="749808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2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6" y="79248"/>
                </a:lnTo>
                <a:lnTo>
                  <a:pt x="112775" y="111251"/>
                </a:lnTo>
                <a:lnTo>
                  <a:pt x="80772" y="135636"/>
                </a:lnTo>
                <a:lnTo>
                  <a:pt x="27432" y="152400"/>
                </a:lnTo>
                <a:lnTo>
                  <a:pt x="6096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6096" y="787908"/>
                </a:lnTo>
                <a:lnTo>
                  <a:pt x="25908" y="787908"/>
                </a:lnTo>
                <a:lnTo>
                  <a:pt x="41148" y="790956"/>
                </a:lnTo>
                <a:lnTo>
                  <a:pt x="79248" y="804672"/>
                </a:lnTo>
                <a:lnTo>
                  <a:pt x="111251" y="827532"/>
                </a:lnTo>
                <a:lnTo>
                  <a:pt x="135636" y="859536"/>
                </a:lnTo>
                <a:lnTo>
                  <a:pt x="152400" y="91287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2" y="940308"/>
                </a:lnTo>
                <a:lnTo>
                  <a:pt x="787908" y="934212"/>
                </a:lnTo>
                <a:lnTo>
                  <a:pt x="787908" y="926592"/>
                </a:lnTo>
                <a:lnTo>
                  <a:pt x="178308" y="926592"/>
                </a:lnTo>
                <a:lnTo>
                  <a:pt x="166116" y="914400"/>
                </a:lnTo>
                <a:lnTo>
                  <a:pt x="177088" y="914400"/>
                </a:lnTo>
                <a:lnTo>
                  <a:pt x="176784" y="911352"/>
                </a:lnTo>
                <a:lnTo>
                  <a:pt x="175260" y="894588"/>
                </a:lnTo>
                <a:lnTo>
                  <a:pt x="158496" y="848868"/>
                </a:lnTo>
                <a:lnTo>
                  <a:pt x="129540" y="810768"/>
                </a:lnTo>
                <a:lnTo>
                  <a:pt x="91440" y="781812"/>
                </a:lnTo>
                <a:lnTo>
                  <a:pt x="73914" y="774192"/>
                </a:lnTo>
                <a:lnTo>
                  <a:pt x="25908" y="774192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8308"/>
                </a:lnTo>
                <a:lnTo>
                  <a:pt x="13716" y="178308"/>
                </a:lnTo>
                <a:lnTo>
                  <a:pt x="25908" y="166116"/>
                </a:lnTo>
                <a:lnTo>
                  <a:pt x="72390" y="166116"/>
                </a:lnTo>
                <a:lnTo>
                  <a:pt x="91440" y="158496"/>
                </a:lnTo>
                <a:lnTo>
                  <a:pt x="129540" y="129540"/>
                </a:lnTo>
                <a:lnTo>
                  <a:pt x="158496" y="91440"/>
                </a:lnTo>
                <a:lnTo>
                  <a:pt x="175260" y="47244"/>
                </a:lnTo>
                <a:lnTo>
                  <a:pt x="177199" y="25908"/>
                </a:lnTo>
                <a:lnTo>
                  <a:pt x="166116" y="25908"/>
                </a:lnTo>
                <a:lnTo>
                  <a:pt x="178308" y="13716"/>
                </a:lnTo>
                <a:lnTo>
                  <a:pt x="787908" y="13716"/>
                </a:lnTo>
                <a:lnTo>
                  <a:pt x="787908" y="6096"/>
                </a:lnTo>
                <a:lnTo>
                  <a:pt x="781812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6116" y="914400"/>
                </a:lnTo>
                <a:lnTo>
                  <a:pt x="178308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3108" y="914400"/>
                </a:moveTo>
                <a:lnTo>
                  <a:pt x="177088" y="914400"/>
                </a:lnTo>
                <a:lnTo>
                  <a:pt x="178308" y="926592"/>
                </a:lnTo>
                <a:lnTo>
                  <a:pt x="762000" y="926592"/>
                </a:lnTo>
                <a:lnTo>
                  <a:pt x="763108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48868" y="781812"/>
                </a:lnTo>
                <a:lnTo>
                  <a:pt x="810768" y="810768"/>
                </a:lnTo>
                <a:lnTo>
                  <a:pt x="781812" y="848868"/>
                </a:lnTo>
                <a:lnTo>
                  <a:pt x="765048" y="893064"/>
                </a:lnTo>
                <a:lnTo>
                  <a:pt x="762000" y="926592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98576" y="873252"/>
                </a:lnTo>
                <a:lnTo>
                  <a:pt x="819912" y="838200"/>
                </a:lnTo>
                <a:lnTo>
                  <a:pt x="859536" y="804672"/>
                </a:lnTo>
                <a:lnTo>
                  <a:pt x="912876" y="787908"/>
                </a:lnTo>
                <a:lnTo>
                  <a:pt x="934212" y="787908"/>
                </a:lnTo>
                <a:lnTo>
                  <a:pt x="940308" y="781812"/>
                </a:lnTo>
                <a:lnTo>
                  <a:pt x="940308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8" y="914400"/>
                </a:moveTo>
                <a:lnTo>
                  <a:pt x="774192" y="914400"/>
                </a:lnTo>
                <a:lnTo>
                  <a:pt x="762000" y="926592"/>
                </a:lnTo>
                <a:lnTo>
                  <a:pt x="787908" y="926592"/>
                </a:lnTo>
                <a:lnTo>
                  <a:pt x="787908" y="914400"/>
                </a:lnTo>
                <a:close/>
              </a:path>
              <a:path w="940434" h="940435">
                <a:moveTo>
                  <a:pt x="13716" y="762000"/>
                </a:moveTo>
                <a:lnTo>
                  <a:pt x="25908" y="774192"/>
                </a:lnTo>
                <a:lnTo>
                  <a:pt x="25908" y="763108"/>
                </a:lnTo>
                <a:lnTo>
                  <a:pt x="13716" y="762000"/>
                </a:lnTo>
                <a:close/>
              </a:path>
              <a:path w="940434" h="940435">
                <a:moveTo>
                  <a:pt x="25908" y="763108"/>
                </a:moveTo>
                <a:lnTo>
                  <a:pt x="25908" y="774192"/>
                </a:lnTo>
                <a:lnTo>
                  <a:pt x="73914" y="774192"/>
                </a:lnTo>
                <a:lnTo>
                  <a:pt x="62484" y="769620"/>
                </a:lnTo>
                <a:lnTo>
                  <a:pt x="47244" y="765048"/>
                </a:lnTo>
                <a:lnTo>
                  <a:pt x="25908" y="763108"/>
                </a:lnTo>
                <a:close/>
              </a:path>
              <a:path w="940434" h="940435">
                <a:moveTo>
                  <a:pt x="926592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2" y="762000"/>
                </a:lnTo>
                <a:close/>
              </a:path>
              <a:path w="940434" h="940435">
                <a:moveTo>
                  <a:pt x="940308" y="762000"/>
                </a:moveTo>
                <a:lnTo>
                  <a:pt x="926592" y="762000"/>
                </a:lnTo>
                <a:lnTo>
                  <a:pt x="914400" y="774192"/>
                </a:lnTo>
                <a:lnTo>
                  <a:pt x="940308" y="774192"/>
                </a:lnTo>
                <a:lnTo>
                  <a:pt x="940308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8308"/>
                </a:lnTo>
                <a:lnTo>
                  <a:pt x="926592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8" y="762000"/>
                </a:moveTo>
                <a:lnTo>
                  <a:pt x="13716" y="762000"/>
                </a:lnTo>
                <a:lnTo>
                  <a:pt x="25908" y="763108"/>
                </a:lnTo>
                <a:lnTo>
                  <a:pt x="25908" y="762000"/>
                </a:lnTo>
                <a:close/>
              </a:path>
              <a:path w="940434" h="940435">
                <a:moveTo>
                  <a:pt x="25908" y="166116"/>
                </a:moveTo>
                <a:lnTo>
                  <a:pt x="13716" y="178308"/>
                </a:lnTo>
                <a:lnTo>
                  <a:pt x="25908" y="177088"/>
                </a:lnTo>
                <a:lnTo>
                  <a:pt x="25908" y="166116"/>
                </a:lnTo>
                <a:close/>
              </a:path>
              <a:path w="940434" h="940435">
                <a:moveTo>
                  <a:pt x="25908" y="177088"/>
                </a:moveTo>
                <a:lnTo>
                  <a:pt x="13716" y="178308"/>
                </a:lnTo>
                <a:lnTo>
                  <a:pt x="25908" y="178308"/>
                </a:lnTo>
                <a:lnTo>
                  <a:pt x="25908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2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8" y="166116"/>
                </a:moveTo>
                <a:lnTo>
                  <a:pt x="914400" y="166116"/>
                </a:lnTo>
                <a:lnTo>
                  <a:pt x="926592" y="178308"/>
                </a:lnTo>
                <a:lnTo>
                  <a:pt x="940308" y="178308"/>
                </a:lnTo>
                <a:lnTo>
                  <a:pt x="940308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3524" y="28956"/>
                </a:lnTo>
                <a:lnTo>
                  <a:pt x="765048" y="45720"/>
                </a:lnTo>
                <a:lnTo>
                  <a:pt x="769620" y="60960"/>
                </a:lnTo>
                <a:lnTo>
                  <a:pt x="789432" y="105156"/>
                </a:lnTo>
                <a:lnTo>
                  <a:pt x="821436" y="140208"/>
                </a:lnTo>
                <a:lnTo>
                  <a:pt x="862584" y="164592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8" y="166116"/>
                </a:lnTo>
                <a:lnTo>
                  <a:pt x="940308" y="158496"/>
                </a:lnTo>
                <a:lnTo>
                  <a:pt x="934212" y="152400"/>
                </a:lnTo>
                <a:lnTo>
                  <a:pt x="914400" y="152400"/>
                </a:lnTo>
                <a:lnTo>
                  <a:pt x="899160" y="149351"/>
                </a:lnTo>
                <a:lnTo>
                  <a:pt x="861060" y="135636"/>
                </a:lnTo>
                <a:lnTo>
                  <a:pt x="829056" y="112775"/>
                </a:lnTo>
                <a:lnTo>
                  <a:pt x="804672" y="80772"/>
                </a:lnTo>
                <a:lnTo>
                  <a:pt x="787908" y="27432"/>
                </a:lnTo>
                <a:lnTo>
                  <a:pt x="787908" y="25908"/>
                </a:lnTo>
                <a:lnTo>
                  <a:pt x="774192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90" y="166116"/>
                </a:moveTo>
                <a:lnTo>
                  <a:pt x="25908" y="166116"/>
                </a:lnTo>
                <a:lnTo>
                  <a:pt x="25908" y="177088"/>
                </a:lnTo>
                <a:lnTo>
                  <a:pt x="45720" y="175260"/>
                </a:lnTo>
                <a:lnTo>
                  <a:pt x="60960" y="170688"/>
                </a:lnTo>
                <a:lnTo>
                  <a:pt x="72390" y="166116"/>
                </a:lnTo>
                <a:close/>
              </a:path>
              <a:path w="940434" h="940435">
                <a:moveTo>
                  <a:pt x="178308" y="13716"/>
                </a:moveTo>
                <a:lnTo>
                  <a:pt x="166116" y="25908"/>
                </a:lnTo>
                <a:lnTo>
                  <a:pt x="177199" y="25908"/>
                </a:lnTo>
                <a:lnTo>
                  <a:pt x="178308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8" y="13716"/>
                </a:lnTo>
                <a:lnTo>
                  <a:pt x="177199" y="25908"/>
                </a:lnTo>
                <a:lnTo>
                  <a:pt x="763219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8" y="13716"/>
                </a:moveTo>
                <a:lnTo>
                  <a:pt x="762000" y="13716"/>
                </a:lnTo>
                <a:lnTo>
                  <a:pt x="774192" y="25908"/>
                </a:lnTo>
                <a:lnTo>
                  <a:pt x="787908" y="25908"/>
                </a:lnTo>
                <a:lnTo>
                  <a:pt x="787908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5494" y="106680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57300"/>
            <a:ext cx="8433816" cy="605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603504"/>
            <a:ext cx="6280480" cy="1008801"/>
          </a:xfrm>
          <a:prstGeom prst="rect">
            <a:avLst/>
          </a:prstGeom>
        </p:spPr>
        <p:txBody>
          <a:bodyPr vert="horz" wrap="square" lIns="0" tIns="328485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2011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77200" y="76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621"/>
                </a:lnTo>
                <a:lnTo>
                  <a:pt x="123334" y="90513"/>
                </a:lnTo>
                <a:lnTo>
                  <a:pt x="90513" y="123334"/>
                </a:lnTo>
                <a:lnTo>
                  <a:pt x="48621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5007" y="749808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2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6" y="79248"/>
                </a:lnTo>
                <a:lnTo>
                  <a:pt x="112775" y="111251"/>
                </a:lnTo>
                <a:lnTo>
                  <a:pt x="80772" y="135636"/>
                </a:lnTo>
                <a:lnTo>
                  <a:pt x="27432" y="152400"/>
                </a:lnTo>
                <a:lnTo>
                  <a:pt x="6096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6096" y="787908"/>
                </a:lnTo>
                <a:lnTo>
                  <a:pt x="25908" y="787908"/>
                </a:lnTo>
                <a:lnTo>
                  <a:pt x="41148" y="790956"/>
                </a:lnTo>
                <a:lnTo>
                  <a:pt x="79248" y="804672"/>
                </a:lnTo>
                <a:lnTo>
                  <a:pt x="111251" y="827532"/>
                </a:lnTo>
                <a:lnTo>
                  <a:pt x="135636" y="859536"/>
                </a:lnTo>
                <a:lnTo>
                  <a:pt x="152400" y="91287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2" y="940308"/>
                </a:lnTo>
                <a:lnTo>
                  <a:pt x="787908" y="934212"/>
                </a:lnTo>
                <a:lnTo>
                  <a:pt x="787908" y="926592"/>
                </a:lnTo>
                <a:lnTo>
                  <a:pt x="178308" y="926592"/>
                </a:lnTo>
                <a:lnTo>
                  <a:pt x="166116" y="914400"/>
                </a:lnTo>
                <a:lnTo>
                  <a:pt x="177088" y="914400"/>
                </a:lnTo>
                <a:lnTo>
                  <a:pt x="176784" y="911352"/>
                </a:lnTo>
                <a:lnTo>
                  <a:pt x="175260" y="894588"/>
                </a:lnTo>
                <a:lnTo>
                  <a:pt x="158496" y="848868"/>
                </a:lnTo>
                <a:lnTo>
                  <a:pt x="129540" y="810768"/>
                </a:lnTo>
                <a:lnTo>
                  <a:pt x="91440" y="781812"/>
                </a:lnTo>
                <a:lnTo>
                  <a:pt x="73914" y="774192"/>
                </a:lnTo>
                <a:lnTo>
                  <a:pt x="25908" y="774192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8308"/>
                </a:lnTo>
                <a:lnTo>
                  <a:pt x="13716" y="178308"/>
                </a:lnTo>
                <a:lnTo>
                  <a:pt x="25908" y="166116"/>
                </a:lnTo>
                <a:lnTo>
                  <a:pt x="72390" y="166116"/>
                </a:lnTo>
                <a:lnTo>
                  <a:pt x="91440" y="158496"/>
                </a:lnTo>
                <a:lnTo>
                  <a:pt x="129540" y="129540"/>
                </a:lnTo>
                <a:lnTo>
                  <a:pt x="158496" y="91440"/>
                </a:lnTo>
                <a:lnTo>
                  <a:pt x="175260" y="47244"/>
                </a:lnTo>
                <a:lnTo>
                  <a:pt x="177199" y="25908"/>
                </a:lnTo>
                <a:lnTo>
                  <a:pt x="166116" y="25908"/>
                </a:lnTo>
                <a:lnTo>
                  <a:pt x="178308" y="13716"/>
                </a:lnTo>
                <a:lnTo>
                  <a:pt x="787908" y="13716"/>
                </a:lnTo>
                <a:lnTo>
                  <a:pt x="787908" y="6096"/>
                </a:lnTo>
                <a:lnTo>
                  <a:pt x="781812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6116" y="914400"/>
                </a:lnTo>
                <a:lnTo>
                  <a:pt x="178308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3108" y="914400"/>
                </a:moveTo>
                <a:lnTo>
                  <a:pt x="177088" y="914400"/>
                </a:lnTo>
                <a:lnTo>
                  <a:pt x="178308" y="926592"/>
                </a:lnTo>
                <a:lnTo>
                  <a:pt x="762000" y="926592"/>
                </a:lnTo>
                <a:lnTo>
                  <a:pt x="763108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48868" y="781812"/>
                </a:lnTo>
                <a:lnTo>
                  <a:pt x="810768" y="810768"/>
                </a:lnTo>
                <a:lnTo>
                  <a:pt x="781812" y="848868"/>
                </a:lnTo>
                <a:lnTo>
                  <a:pt x="765048" y="893064"/>
                </a:lnTo>
                <a:lnTo>
                  <a:pt x="762000" y="926592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98576" y="873252"/>
                </a:lnTo>
                <a:lnTo>
                  <a:pt x="819912" y="838200"/>
                </a:lnTo>
                <a:lnTo>
                  <a:pt x="859536" y="804672"/>
                </a:lnTo>
                <a:lnTo>
                  <a:pt x="912876" y="787908"/>
                </a:lnTo>
                <a:lnTo>
                  <a:pt x="934212" y="787908"/>
                </a:lnTo>
                <a:lnTo>
                  <a:pt x="940308" y="781812"/>
                </a:lnTo>
                <a:lnTo>
                  <a:pt x="940308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8" y="914400"/>
                </a:moveTo>
                <a:lnTo>
                  <a:pt x="774192" y="914400"/>
                </a:lnTo>
                <a:lnTo>
                  <a:pt x="762000" y="926592"/>
                </a:lnTo>
                <a:lnTo>
                  <a:pt x="787908" y="926592"/>
                </a:lnTo>
                <a:lnTo>
                  <a:pt x="787908" y="914400"/>
                </a:lnTo>
                <a:close/>
              </a:path>
              <a:path w="940434" h="940435">
                <a:moveTo>
                  <a:pt x="13716" y="762000"/>
                </a:moveTo>
                <a:lnTo>
                  <a:pt x="25908" y="774192"/>
                </a:lnTo>
                <a:lnTo>
                  <a:pt x="25908" y="763108"/>
                </a:lnTo>
                <a:lnTo>
                  <a:pt x="13716" y="762000"/>
                </a:lnTo>
                <a:close/>
              </a:path>
              <a:path w="940434" h="940435">
                <a:moveTo>
                  <a:pt x="25908" y="763108"/>
                </a:moveTo>
                <a:lnTo>
                  <a:pt x="25908" y="774192"/>
                </a:lnTo>
                <a:lnTo>
                  <a:pt x="73914" y="774192"/>
                </a:lnTo>
                <a:lnTo>
                  <a:pt x="62484" y="769620"/>
                </a:lnTo>
                <a:lnTo>
                  <a:pt x="47244" y="765048"/>
                </a:lnTo>
                <a:lnTo>
                  <a:pt x="25908" y="763108"/>
                </a:lnTo>
                <a:close/>
              </a:path>
              <a:path w="940434" h="940435">
                <a:moveTo>
                  <a:pt x="926592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2" y="762000"/>
                </a:lnTo>
                <a:close/>
              </a:path>
              <a:path w="940434" h="940435">
                <a:moveTo>
                  <a:pt x="940308" y="762000"/>
                </a:moveTo>
                <a:lnTo>
                  <a:pt x="926592" y="762000"/>
                </a:lnTo>
                <a:lnTo>
                  <a:pt x="914400" y="774192"/>
                </a:lnTo>
                <a:lnTo>
                  <a:pt x="940308" y="774192"/>
                </a:lnTo>
                <a:lnTo>
                  <a:pt x="940308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8308"/>
                </a:lnTo>
                <a:lnTo>
                  <a:pt x="926592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8" y="762000"/>
                </a:moveTo>
                <a:lnTo>
                  <a:pt x="13716" y="762000"/>
                </a:lnTo>
                <a:lnTo>
                  <a:pt x="25908" y="763108"/>
                </a:lnTo>
                <a:lnTo>
                  <a:pt x="25908" y="762000"/>
                </a:lnTo>
                <a:close/>
              </a:path>
              <a:path w="940434" h="940435">
                <a:moveTo>
                  <a:pt x="25908" y="166116"/>
                </a:moveTo>
                <a:lnTo>
                  <a:pt x="13716" y="178308"/>
                </a:lnTo>
                <a:lnTo>
                  <a:pt x="25908" y="177088"/>
                </a:lnTo>
                <a:lnTo>
                  <a:pt x="25908" y="166116"/>
                </a:lnTo>
                <a:close/>
              </a:path>
              <a:path w="940434" h="940435">
                <a:moveTo>
                  <a:pt x="25908" y="177088"/>
                </a:moveTo>
                <a:lnTo>
                  <a:pt x="13716" y="178308"/>
                </a:lnTo>
                <a:lnTo>
                  <a:pt x="25908" y="178308"/>
                </a:lnTo>
                <a:lnTo>
                  <a:pt x="25908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2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8" y="166116"/>
                </a:moveTo>
                <a:lnTo>
                  <a:pt x="914400" y="166116"/>
                </a:lnTo>
                <a:lnTo>
                  <a:pt x="926592" y="178308"/>
                </a:lnTo>
                <a:lnTo>
                  <a:pt x="940308" y="178308"/>
                </a:lnTo>
                <a:lnTo>
                  <a:pt x="940308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3524" y="28956"/>
                </a:lnTo>
                <a:lnTo>
                  <a:pt x="765048" y="45720"/>
                </a:lnTo>
                <a:lnTo>
                  <a:pt x="769620" y="60960"/>
                </a:lnTo>
                <a:lnTo>
                  <a:pt x="789432" y="105156"/>
                </a:lnTo>
                <a:lnTo>
                  <a:pt x="821436" y="140208"/>
                </a:lnTo>
                <a:lnTo>
                  <a:pt x="862584" y="164592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8" y="166116"/>
                </a:lnTo>
                <a:lnTo>
                  <a:pt x="940308" y="158496"/>
                </a:lnTo>
                <a:lnTo>
                  <a:pt x="934212" y="152400"/>
                </a:lnTo>
                <a:lnTo>
                  <a:pt x="914400" y="152400"/>
                </a:lnTo>
                <a:lnTo>
                  <a:pt x="899160" y="149351"/>
                </a:lnTo>
                <a:lnTo>
                  <a:pt x="861060" y="135636"/>
                </a:lnTo>
                <a:lnTo>
                  <a:pt x="829056" y="112775"/>
                </a:lnTo>
                <a:lnTo>
                  <a:pt x="804672" y="80772"/>
                </a:lnTo>
                <a:lnTo>
                  <a:pt x="787908" y="27432"/>
                </a:lnTo>
                <a:lnTo>
                  <a:pt x="787908" y="25908"/>
                </a:lnTo>
                <a:lnTo>
                  <a:pt x="774192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90" y="166116"/>
                </a:moveTo>
                <a:lnTo>
                  <a:pt x="25908" y="166116"/>
                </a:lnTo>
                <a:lnTo>
                  <a:pt x="25908" y="177088"/>
                </a:lnTo>
                <a:lnTo>
                  <a:pt x="45720" y="175260"/>
                </a:lnTo>
                <a:lnTo>
                  <a:pt x="60960" y="170688"/>
                </a:lnTo>
                <a:lnTo>
                  <a:pt x="72390" y="166116"/>
                </a:lnTo>
                <a:close/>
              </a:path>
              <a:path w="940434" h="940435">
                <a:moveTo>
                  <a:pt x="178308" y="13716"/>
                </a:moveTo>
                <a:lnTo>
                  <a:pt x="166116" y="25908"/>
                </a:lnTo>
                <a:lnTo>
                  <a:pt x="177199" y="25908"/>
                </a:lnTo>
                <a:lnTo>
                  <a:pt x="178308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8" y="13716"/>
                </a:lnTo>
                <a:lnTo>
                  <a:pt x="177199" y="25908"/>
                </a:lnTo>
                <a:lnTo>
                  <a:pt x="763219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8" y="13716"/>
                </a:moveTo>
                <a:lnTo>
                  <a:pt x="762000" y="13716"/>
                </a:lnTo>
                <a:lnTo>
                  <a:pt x="774192" y="25908"/>
                </a:lnTo>
                <a:lnTo>
                  <a:pt x="787908" y="25908"/>
                </a:lnTo>
                <a:lnTo>
                  <a:pt x="787908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5494" y="106680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83" y="2209800"/>
            <a:ext cx="8382000" cy="428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806253"/>
            <a:ext cx="7026439" cy="870147"/>
          </a:xfrm>
          <a:prstGeom prst="rect">
            <a:avLst/>
          </a:prstGeom>
        </p:spPr>
        <p:txBody>
          <a:bodyPr vert="horz" wrap="square" lIns="0" tIns="191172" rIns="0" bIns="0" rtlCol="0">
            <a:spAutoFit/>
          </a:bodyPr>
          <a:lstStyle/>
          <a:p>
            <a:pPr marL="1358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2012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77200" y="76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621"/>
                </a:lnTo>
                <a:lnTo>
                  <a:pt x="123334" y="90513"/>
                </a:lnTo>
                <a:lnTo>
                  <a:pt x="90513" y="123334"/>
                </a:lnTo>
                <a:lnTo>
                  <a:pt x="48621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5007" y="749808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2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6" y="79248"/>
                </a:lnTo>
                <a:lnTo>
                  <a:pt x="112775" y="111251"/>
                </a:lnTo>
                <a:lnTo>
                  <a:pt x="80772" y="135636"/>
                </a:lnTo>
                <a:lnTo>
                  <a:pt x="27432" y="152400"/>
                </a:lnTo>
                <a:lnTo>
                  <a:pt x="6096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6096" y="787908"/>
                </a:lnTo>
                <a:lnTo>
                  <a:pt x="25908" y="787908"/>
                </a:lnTo>
                <a:lnTo>
                  <a:pt x="41148" y="790956"/>
                </a:lnTo>
                <a:lnTo>
                  <a:pt x="79248" y="804672"/>
                </a:lnTo>
                <a:lnTo>
                  <a:pt x="111251" y="827532"/>
                </a:lnTo>
                <a:lnTo>
                  <a:pt x="135636" y="859536"/>
                </a:lnTo>
                <a:lnTo>
                  <a:pt x="152400" y="91287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2" y="940308"/>
                </a:lnTo>
                <a:lnTo>
                  <a:pt x="787908" y="934212"/>
                </a:lnTo>
                <a:lnTo>
                  <a:pt x="787908" y="926592"/>
                </a:lnTo>
                <a:lnTo>
                  <a:pt x="178308" y="926592"/>
                </a:lnTo>
                <a:lnTo>
                  <a:pt x="166116" y="914400"/>
                </a:lnTo>
                <a:lnTo>
                  <a:pt x="177088" y="914400"/>
                </a:lnTo>
                <a:lnTo>
                  <a:pt x="176784" y="911352"/>
                </a:lnTo>
                <a:lnTo>
                  <a:pt x="175260" y="894588"/>
                </a:lnTo>
                <a:lnTo>
                  <a:pt x="158496" y="848868"/>
                </a:lnTo>
                <a:lnTo>
                  <a:pt x="129540" y="810768"/>
                </a:lnTo>
                <a:lnTo>
                  <a:pt x="91440" y="781812"/>
                </a:lnTo>
                <a:lnTo>
                  <a:pt x="73914" y="774192"/>
                </a:lnTo>
                <a:lnTo>
                  <a:pt x="25908" y="774192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8308"/>
                </a:lnTo>
                <a:lnTo>
                  <a:pt x="13716" y="178308"/>
                </a:lnTo>
                <a:lnTo>
                  <a:pt x="25908" y="166116"/>
                </a:lnTo>
                <a:lnTo>
                  <a:pt x="72390" y="166116"/>
                </a:lnTo>
                <a:lnTo>
                  <a:pt x="91440" y="158496"/>
                </a:lnTo>
                <a:lnTo>
                  <a:pt x="129540" y="129540"/>
                </a:lnTo>
                <a:lnTo>
                  <a:pt x="158496" y="91440"/>
                </a:lnTo>
                <a:lnTo>
                  <a:pt x="175260" y="47244"/>
                </a:lnTo>
                <a:lnTo>
                  <a:pt x="177199" y="25908"/>
                </a:lnTo>
                <a:lnTo>
                  <a:pt x="166116" y="25908"/>
                </a:lnTo>
                <a:lnTo>
                  <a:pt x="178308" y="13716"/>
                </a:lnTo>
                <a:lnTo>
                  <a:pt x="787908" y="13716"/>
                </a:lnTo>
                <a:lnTo>
                  <a:pt x="787908" y="6096"/>
                </a:lnTo>
                <a:lnTo>
                  <a:pt x="781812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6116" y="914400"/>
                </a:lnTo>
                <a:lnTo>
                  <a:pt x="178308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3108" y="914400"/>
                </a:moveTo>
                <a:lnTo>
                  <a:pt x="177088" y="914400"/>
                </a:lnTo>
                <a:lnTo>
                  <a:pt x="178308" y="926592"/>
                </a:lnTo>
                <a:lnTo>
                  <a:pt x="762000" y="926592"/>
                </a:lnTo>
                <a:lnTo>
                  <a:pt x="763108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48868" y="781812"/>
                </a:lnTo>
                <a:lnTo>
                  <a:pt x="810768" y="810768"/>
                </a:lnTo>
                <a:lnTo>
                  <a:pt x="781812" y="848868"/>
                </a:lnTo>
                <a:lnTo>
                  <a:pt x="765048" y="893064"/>
                </a:lnTo>
                <a:lnTo>
                  <a:pt x="762000" y="926592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98576" y="873252"/>
                </a:lnTo>
                <a:lnTo>
                  <a:pt x="819912" y="838200"/>
                </a:lnTo>
                <a:lnTo>
                  <a:pt x="859536" y="804672"/>
                </a:lnTo>
                <a:lnTo>
                  <a:pt x="912876" y="787908"/>
                </a:lnTo>
                <a:lnTo>
                  <a:pt x="934212" y="787908"/>
                </a:lnTo>
                <a:lnTo>
                  <a:pt x="940308" y="781812"/>
                </a:lnTo>
                <a:lnTo>
                  <a:pt x="940308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8" y="914400"/>
                </a:moveTo>
                <a:lnTo>
                  <a:pt x="774192" y="914400"/>
                </a:lnTo>
                <a:lnTo>
                  <a:pt x="762000" y="926592"/>
                </a:lnTo>
                <a:lnTo>
                  <a:pt x="787908" y="926592"/>
                </a:lnTo>
                <a:lnTo>
                  <a:pt x="787908" y="914400"/>
                </a:lnTo>
                <a:close/>
              </a:path>
              <a:path w="940434" h="940435">
                <a:moveTo>
                  <a:pt x="13716" y="762000"/>
                </a:moveTo>
                <a:lnTo>
                  <a:pt x="25908" y="774192"/>
                </a:lnTo>
                <a:lnTo>
                  <a:pt x="25908" y="763108"/>
                </a:lnTo>
                <a:lnTo>
                  <a:pt x="13716" y="762000"/>
                </a:lnTo>
                <a:close/>
              </a:path>
              <a:path w="940434" h="940435">
                <a:moveTo>
                  <a:pt x="25908" y="763108"/>
                </a:moveTo>
                <a:lnTo>
                  <a:pt x="25908" y="774192"/>
                </a:lnTo>
                <a:lnTo>
                  <a:pt x="73914" y="774192"/>
                </a:lnTo>
                <a:lnTo>
                  <a:pt x="62484" y="769620"/>
                </a:lnTo>
                <a:lnTo>
                  <a:pt x="47244" y="765048"/>
                </a:lnTo>
                <a:lnTo>
                  <a:pt x="25908" y="763108"/>
                </a:lnTo>
                <a:close/>
              </a:path>
              <a:path w="940434" h="940435">
                <a:moveTo>
                  <a:pt x="926592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2" y="762000"/>
                </a:lnTo>
                <a:close/>
              </a:path>
              <a:path w="940434" h="940435">
                <a:moveTo>
                  <a:pt x="940308" y="762000"/>
                </a:moveTo>
                <a:lnTo>
                  <a:pt x="926592" y="762000"/>
                </a:lnTo>
                <a:lnTo>
                  <a:pt x="914400" y="774192"/>
                </a:lnTo>
                <a:lnTo>
                  <a:pt x="940308" y="774192"/>
                </a:lnTo>
                <a:lnTo>
                  <a:pt x="940308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8308"/>
                </a:lnTo>
                <a:lnTo>
                  <a:pt x="926592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8" y="762000"/>
                </a:moveTo>
                <a:lnTo>
                  <a:pt x="13716" y="762000"/>
                </a:lnTo>
                <a:lnTo>
                  <a:pt x="25908" y="763108"/>
                </a:lnTo>
                <a:lnTo>
                  <a:pt x="25908" y="762000"/>
                </a:lnTo>
                <a:close/>
              </a:path>
              <a:path w="940434" h="940435">
                <a:moveTo>
                  <a:pt x="25908" y="166116"/>
                </a:moveTo>
                <a:lnTo>
                  <a:pt x="13716" y="178308"/>
                </a:lnTo>
                <a:lnTo>
                  <a:pt x="25908" y="177088"/>
                </a:lnTo>
                <a:lnTo>
                  <a:pt x="25908" y="166116"/>
                </a:lnTo>
                <a:close/>
              </a:path>
              <a:path w="940434" h="940435">
                <a:moveTo>
                  <a:pt x="25908" y="177088"/>
                </a:moveTo>
                <a:lnTo>
                  <a:pt x="13716" y="178308"/>
                </a:lnTo>
                <a:lnTo>
                  <a:pt x="25908" y="178308"/>
                </a:lnTo>
                <a:lnTo>
                  <a:pt x="25908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2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8" y="166116"/>
                </a:moveTo>
                <a:lnTo>
                  <a:pt x="914400" y="166116"/>
                </a:lnTo>
                <a:lnTo>
                  <a:pt x="926592" y="178308"/>
                </a:lnTo>
                <a:lnTo>
                  <a:pt x="940308" y="178308"/>
                </a:lnTo>
                <a:lnTo>
                  <a:pt x="940308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3524" y="28956"/>
                </a:lnTo>
                <a:lnTo>
                  <a:pt x="765048" y="45720"/>
                </a:lnTo>
                <a:lnTo>
                  <a:pt x="769620" y="60960"/>
                </a:lnTo>
                <a:lnTo>
                  <a:pt x="789432" y="105156"/>
                </a:lnTo>
                <a:lnTo>
                  <a:pt x="821436" y="140208"/>
                </a:lnTo>
                <a:lnTo>
                  <a:pt x="862584" y="164592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8" y="166116"/>
                </a:lnTo>
                <a:lnTo>
                  <a:pt x="940308" y="158496"/>
                </a:lnTo>
                <a:lnTo>
                  <a:pt x="934212" y="152400"/>
                </a:lnTo>
                <a:lnTo>
                  <a:pt x="914400" y="152400"/>
                </a:lnTo>
                <a:lnTo>
                  <a:pt x="899160" y="149351"/>
                </a:lnTo>
                <a:lnTo>
                  <a:pt x="861060" y="135636"/>
                </a:lnTo>
                <a:lnTo>
                  <a:pt x="829056" y="112775"/>
                </a:lnTo>
                <a:lnTo>
                  <a:pt x="804672" y="80772"/>
                </a:lnTo>
                <a:lnTo>
                  <a:pt x="787908" y="27432"/>
                </a:lnTo>
                <a:lnTo>
                  <a:pt x="787908" y="25908"/>
                </a:lnTo>
                <a:lnTo>
                  <a:pt x="774192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90" y="166116"/>
                </a:moveTo>
                <a:lnTo>
                  <a:pt x="25908" y="166116"/>
                </a:lnTo>
                <a:lnTo>
                  <a:pt x="25908" y="177088"/>
                </a:lnTo>
                <a:lnTo>
                  <a:pt x="45720" y="175260"/>
                </a:lnTo>
                <a:lnTo>
                  <a:pt x="60960" y="170688"/>
                </a:lnTo>
                <a:lnTo>
                  <a:pt x="72390" y="166116"/>
                </a:lnTo>
                <a:close/>
              </a:path>
              <a:path w="940434" h="940435">
                <a:moveTo>
                  <a:pt x="178308" y="13716"/>
                </a:moveTo>
                <a:lnTo>
                  <a:pt x="166116" y="25908"/>
                </a:lnTo>
                <a:lnTo>
                  <a:pt x="177199" y="25908"/>
                </a:lnTo>
                <a:lnTo>
                  <a:pt x="178308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8" y="13716"/>
                </a:lnTo>
                <a:lnTo>
                  <a:pt x="177199" y="25908"/>
                </a:lnTo>
                <a:lnTo>
                  <a:pt x="763219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8" y="13716"/>
                </a:moveTo>
                <a:lnTo>
                  <a:pt x="762000" y="13716"/>
                </a:lnTo>
                <a:lnTo>
                  <a:pt x="774192" y="25908"/>
                </a:lnTo>
                <a:lnTo>
                  <a:pt x="787908" y="25908"/>
                </a:lnTo>
                <a:lnTo>
                  <a:pt x="787908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5494" y="106680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923" y="1754123"/>
            <a:ext cx="8615172" cy="482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784272"/>
            <a:ext cx="7102639" cy="892128"/>
          </a:xfrm>
          <a:prstGeom prst="rect">
            <a:avLst/>
          </a:prstGeom>
        </p:spPr>
        <p:txBody>
          <a:bodyPr vert="horz" wrap="square" lIns="0" tIns="212940" rIns="0" bIns="0" rtlCol="0">
            <a:spAutoFit/>
          </a:bodyPr>
          <a:lstStyle/>
          <a:p>
            <a:pPr marL="135826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2013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77200" y="76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621"/>
                </a:lnTo>
                <a:lnTo>
                  <a:pt x="123334" y="90513"/>
                </a:lnTo>
                <a:lnTo>
                  <a:pt x="90513" y="123334"/>
                </a:lnTo>
                <a:lnTo>
                  <a:pt x="48621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5007" y="749808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2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6" y="79248"/>
                </a:lnTo>
                <a:lnTo>
                  <a:pt x="112775" y="111251"/>
                </a:lnTo>
                <a:lnTo>
                  <a:pt x="80772" y="135636"/>
                </a:lnTo>
                <a:lnTo>
                  <a:pt x="27432" y="152400"/>
                </a:lnTo>
                <a:lnTo>
                  <a:pt x="6096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6096" y="787908"/>
                </a:lnTo>
                <a:lnTo>
                  <a:pt x="25908" y="787908"/>
                </a:lnTo>
                <a:lnTo>
                  <a:pt x="41148" y="790956"/>
                </a:lnTo>
                <a:lnTo>
                  <a:pt x="79248" y="804672"/>
                </a:lnTo>
                <a:lnTo>
                  <a:pt x="111251" y="827532"/>
                </a:lnTo>
                <a:lnTo>
                  <a:pt x="135636" y="859536"/>
                </a:lnTo>
                <a:lnTo>
                  <a:pt x="152400" y="91287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2" y="940308"/>
                </a:lnTo>
                <a:lnTo>
                  <a:pt x="787908" y="934212"/>
                </a:lnTo>
                <a:lnTo>
                  <a:pt x="787908" y="926592"/>
                </a:lnTo>
                <a:lnTo>
                  <a:pt x="178308" y="926592"/>
                </a:lnTo>
                <a:lnTo>
                  <a:pt x="166116" y="914400"/>
                </a:lnTo>
                <a:lnTo>
                  <a:pt x="177088" y="914400"/>
                </a:lnTo>
                <a:lnTo>
                  <a:pt x="176784" y="911352"/>
                </a:lnTo>
                <a:lnTo>
                  <a:pt x="175260" y="894588"/>
                </a:lnTo>
                <a:lnTo>
                  <a:pt x="158496" y="848868"/>
                </a:lnTo>
                <a:lnTo>
                  <a:pt x="129540" y="810768"/>
                </a:lnTo>
                <a:lnTo>
                  <a:pt x="91440" y="781812"/>
                </a:lnTo>
                <a:lnTo>
                  <a:pt x="73914" y="774192"/>
                </a:lnTo>
                <a:lnTo>
                  <a:pt x="25908" y="774192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8308"/>
                </a:lnTo>
                <a:lnTo>
                  <a:pt x="13716" y="178308"/>
                </a:lnTo>
                <a:lnTo>
                  <a:pt x="25908" y="166116"/>
                </a:lnTo>
                <a:lnTo>
                  <a:pt x="72390" y="166116"/>
                </a:lnTo>
                <a:lnTo>
                  <a:pt x="91440" y="158496"/>
                </a:lnTo>
                <a:lnTo>
                  <a:pt x="129540" y="129540"/>
                </a:lnTo>
                <a:lnTo>
                  <a:pt x="158496" y="91440"/>
                </a:lnTo>
                <a:lnTo>
                  <a:pt x="175260" y="47244"/>
                </a:lnTo>
                <a:lnTo>
                  <a:pt x="177199" y="25908"/>
                </a:lnTo>
                <a:lnTo>
                  <a:pt x="166116" y="25908"/>
                </a:lnTo>
                <a:lnTo>
                  <a:pt x="178308" y="13716"/>
                </a:lnTo>
                <a:lnTo>
                  <a:pt x="787908" y="13716"/>
                </a:lnTo>
                <a:lnTo>
                  <a:pt x="787908" y="6096"/>
                </a:lnTo>
                <a:lnTo>
                  <a:pt x="781812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6116" y="914400"/>
                </a:lnTo>
                <a:lnTo>
                  <a:pt x="178308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3108" y="914400"/>
                </a:moveTo>
                <a:lnTo>
                  <a:pt x="177088" y="914400"/>
                </a:lnTo>
                <a:lnTo>
                  <a:pt x="178308" y="926592"/>
                </a:lnTo>
                <a:lnTo>
                  <a:pt x="762000" y="926592"/>
                </a:lnTo>
                <a:lnTo>
                  <a:pt x="763108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48868" y="781812"/>
                </a:lnTo>
                <a:lnTo>
                  <a:pt x="810768" y="810768"/>
                </a:lnTo>
                <a:lnTo>
                  <a:pt x="781812" y="848868"/>
                </a:lnTo>
                <a:lnTo>
                  <a:pt x="765048" y="893064"/>
                </a:lnTo>
                <a:lnTo>
                  <a:pt x="762000" y="926592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98576" y="873252"/>
                </a:lnTo>
                <a:lnTo>
                  <a:pt x="819912" y="838200"/>
                </a:lnTo>
                <a:lnTo>
                  <a:pt x="859536" y="804672"/>
                </a:lnTo>
                <a:lnTo>
                  <a:pt x="912876" y="787908"/>
                </a:lnTo>
                <a:lnTo>
                  <a:pt x="934212" y="787908"/>
                </a:lnTo>
                <a:lnTo>
                  <a:pt x="940308" y="781812"/>
                </a:lnTo>
                <a:lnTo>
                  <a:pt x="940308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8" y="914400"/>
                </a:moveTo>
                <a:lnTo>
                  <a:pt x="774192" y="914400"/>
                </a:lnTo>
                <a:lnTo>
                  <a:pt x="762000" y="926592"/>
                </a:lnTo>
                <a:lnTo>
                  <a:pt x="787908" y="926592"/>
                </a:lnTo>
                <a:lnTo>
                  <a:pt x="787908" y="914400"/>
                </a:lnTo>
                <a:close/>
              </a:path>
              <a:path w="940434" h="940435">
                <a:moveTo>
                  <a:pt x="13716" y="762000"/>
                </a:moveTo>
                <a:lnTo>
                  <a:pt x="25908" y="774192"/>
                </a:lnTo>
                <a:lnTo>
                  <a:pt x="25908" y="763108"/>
                </a:lnTo>
                <a:lnTo>
                  <a:pt x="13716" y="762000"/>
                </a:lnTo>
                <a:close/>
              </a:path>
              <a:path w="940434" h="940435">
                <a:moveTo>
                  <a:pt x="25908" y="763108"/>
                </a:moveTo>
                <a:lnTo>
                  <a:pt x="25908" y="774192"/>
                </a:lnTo>
                <a:lnTo>
                  <a:pt x="73914" y="774192"/>
                </a:lnTo>
                <a:lnTo>
                  <a:pt x="62484" y="769620"/>
                </a:lnTo>
                <a:lnTo>
                  <a:pt x="47244" y="765048"/>
                </a:lnTo>
                <a:lnTo>
                  <a:pt x="25908" y="763108"/>
                </a:lnTo>
                <a:close/>
              </a:path>
              <a:path w="940434" h="940435">
                <a:moveTo>
                  <a:pt x="926592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2" y="762000"/>
                </a:lnTo>
                <a:close/>
              </a:path>
              <a:path w="940434" h="940435">
                <a:moveTo>
                  <a:pt x="940308" y="762000"/>
                </a:moveTo>
                <a:lnTo>
                  <a:pt x="926592" y="762000"/>
                </a:lnTo>
                <a:lnTo>
                  <a:pt x="914400" y="774192"/>
                </a:lnTo>
                <a:lnTo>
                  <a:pt x="940308" y="774192"/>
                </a:lnTo>
                <a:lnTo>
                  <a:pt x="940308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8308"/>
                </a:lnTo>
                <a:lnTo>
                  <a:pt x="926592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8" y="762000"/>
                </a:moveTo>
                <a:lnTo>
                  <a:pt x="13716" y="762000"/>
                </a:lnTo>
                <a:lnTo>
                  <a:pt x="25908" y="763108"/>
                </a:lnTo>
                <a:lnTo>
                  <a:pt x="25908" y="762000"/>
                </a:lnTo>
                <a:close/>
              </a:path>
              <a:path w="940434" h="940435">
                <a:moveTo>
                  <a:pt x="25908" y="166116"/>
                </a:moveTo>
                <a:lnTo>
                  <a:pt x="13716" y="178308"/>
                </a:lnTo>
                <a:lnTo>
                  <a:pt x="25908" y="177088"/>
                </a:lnTo>
                <a:lnTo>
                  <a:pt x="25908" y="166116"/>
                </a:lnTo>
                <a:close/>
              </a:path>
              <a:path w="940434" h="940435">
                <a:moveTo>
                  <a:pt x="25908" y="177088"/>
                </a:moveTo>
                <a:lnTo>
                  <a:pt x="13716" y="178308"/>
                </a:lnTo>
                <a:lnTo>
                  <a:pt x="25908" y="178308"/>
                </a:lnTo>
                <a:lnTo>
                  <a:pt x="25908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2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8" y="166116"/>
                </a:moveTo>
                <a:lnTo>
                  <a:pt x="914400" y="166116"/>
                </a:lnTo>
                <a:lnTo>
                  <a:pt x="926592" y="178308"/>
                </a:lnTo>
                <a:lnTo>
                  <a:pt x="940308" y="178308"/>
                </a:lnTo>
                <a:lnTo>
                  <a:pt x="940308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3524" y="28956"/>
                </a:lnTo>
                <a:lnTo>
                  <a:pt x="765048" y="45720"/>
                </a:lnTo>
                <a:lnTo>
                  <a:pt x="769620" y="60960"/>
                </a:lnTo>
                <a:lnTo>
                  <a:pt x="789432" y="105156"/>
                </a:lnTo>
                <a:lnTo>
                  <a:pt x="821436" y="140208"/>
                </a:lnTo>
                <a:lnTo>
                  <a:pt x="862584" y="164592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8" y="166116"/>
                </a:lnTo>
                <a:lnTo>
                  <a:pt x="940308" y="158496"/>
                </a:lnTo>
                <a:lnTo>
                  <a:pt x="934212" y="152400"/>
                </a:lnTo>
                <a:lnTo>
                  <a:pt x="914400" y="152400"/>
                </a:lnTo>
                <a:lnTo>
                  <a:pt x="899160" y="149351"/>
                </a:lnTo>
                <a:lnTo>
                  <a:pt x="861060" y="135636"/>
                </a:lnTo>
                <a:lnTo>
                  <a:pt x="829056" y="112775"/>
                </a:lnTo>
                <a:lnTo>
                  <a:pt x="804672" y="80772"/>
                </a:lnTo>
                <a:lnTo>
                  <a:pt x="787908" y="27432"/>
                </a:lnTo>
                <a:lnTo>
                  <a:pt x="787908" y="25908"/>
                </a:lnTo>
                <a:lnTo>
                  <a:pt x="774192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90" y="166116"/>
                </a:moveTo>
                <a:lnTo>
                  <a:pt x="25908" y="166116"/>
                </a:lnTo>
                <a:lnTo>
                  <a:pt x="25908" y="177088"/>
                </a:lnTo>
                <a:lnTo>
                  <a:pt x="45720" y="175260"/>
                </a:lnTo>
                <a:lnTo>
                  <a:pt x="60960" y="170688"/>
                </a:lnTo>
                <a:lnTo>
                  <a:pt x="72390" y="166116"/>
                </a:lnTo>
                <a:close/>
              </a:path>
              <a:path w="940434" h="940435">
                <a:moveTo>
                  <a:pt x="178308" y="13716"/>
                </a:moveTo>
                <a:lnTo>
                  <a:pt x="166116" y="25908"/>
                </a:lnTo>
                <a:lnTo>
                  <a:pt x="177199" y="25908"/>
                </a:lnTo>
                <a:lnTo>
                  <a:pt x="178308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8" y="13716"/>
                </a:lnTo>
                <a:lnTo>
                  <a:pt x="177199" y="25908"/>
                </a:lnTo>
                <a:lnTo>
                  <a:pt x="763219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8" y="13716"/>
                </a:moveTo>
                <a:lnTo>
                  <a:pt x="762000" y="13716"/>
                </a:lnTo>
                <a:lnTo>
                  <a:pt x="774192" y="25908"/>
                </a:lnTo>
                <a:lnTo>
                  <a:pt x="787908" y="25908"/>
                </a:lnTo>
                <a:lnTo>
                  <a:pt x="787908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5494" y="106680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1790700"/>
            <a:ext cx="8610600" cy="445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9754" y="734568"/>
            <a:ext cx="6721639" cy="802232"/>
          </a:xfrm>
          <a:prstGeom prst="rect">
            <a:avLst/>
          </a:prstGeom>
        </p:spPr>
        <p:txBody>
          <a:bodyPr vert="horz" wrap="square" lIns="0" tIns="123913" rIns="0" bIns="0" rtlCol="0">
            <a:spAutoFit/>
          </a:bodyPr>
          <a:lstStyle/>
          <a:p>
            <a:pPr marL="136207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2014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2479548" y="5227320"/>
            <a:ext cx="0" cy="2089785"/>
          </a:xfrm>
          <a:custGeom>
            <a:avLst/>
            <a:gdLst/>
            <a:ahLst/>
            <a:cxnLst/>
            <a:rect l="l" t="t" r="r" b="b"/>
            <a:pathLst>
              <a:path h="2089784">
                <a:moveTo>
                  <a:pt x="0" y="0"/>
                </a:moveTo>
                <a:lnTo>
                  <a:pt x="0" y="2089403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8035" y="5227320"/>
            <a:ext cx="0" cy="2089785"/>
          </a:xfrm>
          <a:custGeom>
            <a:avLst/>
            <a:gdLst/>
            <a:ahLst/>
            <a:cxnLst/>
            <a:rect l="l" t="t" r="r" b="b"/>
            <a:pathLst>
              <a:path h="2089784">
                <a:moveTo>
                  <a:pt x="0" y="0"/>
                </a:moveTo>
                <a:lnTo>
                  <a:pt x="0" y="2089403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227320"/>
            <a:ext cx="0" cy="2089785"/>
          </a:xfrm>
          <a:custGeom>
            <a:avLst/>
            <a:gdLst/>
            <a:ahLst/>
            <a:cxnLst/>
            <a:rect l="l" t="t" r="r" b="b"/>
            <a:pathLst>
              <a:path h="2089784">
                <a:moveTo>
                  <a:pt x="0" y="0"/>
                </a:moveTo>
                <a:lnTo>
                  <a:pt x="0" y="2089403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704" y="5233415"/>
            <a:ext cx="5297805" cy="0"/>
          </a:xfrm>
          <a:custGeom>
            <a:avLst/>
            <a:gdLst/>
            <a:ahLst/>
            <a:cxnLst/>
            <a:rect l="l" t="t" r="r" b="b"/>
            <a:pathLst>
              <a:path w="5297805">
                <a:moveTo>
                  <a:pt x="0" y="0"/>
                </a:moveTo>
                <a:lnTo>
                  <a:pt x="5297424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4507" y="5233415"/>
            <a:ext cx="1546860" cy="0"/>
          </a:xfrm>
          <a:custGeom>
            <a:avLst/>
            <a:gdLst/>
            <a:ahLst/>
            <a:cxnLst/>
            <a:rect l="l" t="t" r="r" b="b"/>
            <a:pathLst>
              <a:path w="1546859">
                <a:moveTo>
                  <a:pt x="0" y="0"/>
                </a:moveTo>
                <a:lnTo>
                  <a:pt x="154686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704" y="7315200"/>
            <a:ext cx="5297805" cy="0"/>
          </a:xfrm>
          <a:custGeom>
            <a:avLst/>
            <a:gdLst/>
            <a:ahLst/>
            <a:cxnLst/>
            <a:rect l="l" t="t" r="r" b="b"/>
            <a:pathLst>
              <a:path w="5297805">
                <a:moveTo>
                  <a:pt x="0" y="0"/>
                </a:moveTo>
                <a:lnTo>
                  <a:pt x="5297424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7428" y="73456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743" y="48036"/>
                </a:lnTo>
                <a:lnTo>
                  <a:pt x="123334" y="89855"/>
                </a:lnTo>
                <a:lnTo>
                  <a:pt x="90513" y="122895"/>
                </a:lnTo>
                <a:lnTo>
                  <a:pt x="48621" y="144597"/>
                </a:lnTo>
                <a:lnTo>
                  <a:pt x="0" y="152400"/>
                </a:lnTo>
                <a:lnTo>
                  <a:pt x="0" y="761999"/>
                </a:lnTo>
                <a:lnTo>
                  <a:pt x="48621" y="769802"/>
                </a:lnTo>
                <a:lnTo>
                  <a:pt x="90513" y="791504"/>
                </a:lnTo>
                <a:lnTo>
                  <a:pt x="123334" y="824544"/>
                </a:lnTo>
                <a:lnTo>
                  <a:pt x="144743" y="866363"/>
                </a:lnTo>
                <a:lnTo>
                  <a:pt x="152400" y="914399"/>
                </a:lnTo>
                <a:lnTo>
                  <a:pt x="762000" y="914399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1999"/>
                </a:lnTo>
                <a:lnTo>
                  <a:pt x="914400" y="152400"/>
                </a:lnTo>
                <a:lnTo>
                  <a:pt x="866363" y="144597"/>
                </a:lnTo>
                <a:lnTo>
                  <a:pt x="824544" y="122895"/>
                </a:lnTo>
                <a:lnTo>
                  <a:pt x="791504" y="89855"/>
                </a:lnTo>
                <a:lnTo>
                  <a:pt x="769802" y="48036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5235" y="722376"/>
            <a:ext cx="940435" cy="939165"/>
          </a:xfrm>
          <a:custGeom>
            <a:avLst/>
            <a:gdLst/>
            <a:ahLst/>
            <a:cxnLst/>
            <a:rect l="l" t="t" r="r" b="b"/>
            <a:pathLst>
              <a:path w="940434" h="939164">
                <a:moveTo>
                  <a:pt x="781812" y="0"/>
                </a:moveTo>
                <a:lnTo>
                  <a:pt x="158496" y="0"/>
                </a:lnTo>
                <a:lnTo>
                  <a:pt x="152400" y="4572"/>
                </a:lnTo>
                <a:lnTo>
                  <a:pt x="152400" y="25907"/>
                </a:lnTo>
                <a:lnTo>
                  <a:pt x="146304" y="53340"/>
                </a:lnTo>
                <a:lnTo>
                  <a:pt x="141732" y="65531"/>
                </a:lnTo>
                <a:lnTo>
                  <a:pt x="129540" y="89916"/>
                </a:lnTo>
                <a:lnTo>
                  <a:pt x="120396" y="100583"/>
                </a:lnTo>
                <a:lnTo>
                  <a:pt x="112775" y="109727"/>
                </a:lnTo>
                <a:lnTo>
                  <a:pt x="67056" y="140207"/>
                </a:lnTo>
                <a:lnTo>
                  <a:pt x="27432" y="150875"/>
                </a:lnTo>
                <a:lnTo>
                  <a:pt x="12192" y="152400"/>
                </a:lnTo>
                <a:lnTo>
                  <a:pt x="6096" y="152400"/>
                </a:lnTo>
                <a:lnTo>
                  <a:pt x="0" y="156972"/>
                </a:lnTo>
                <a:lnTo>
                  <a:pt x="0" y="780288"/>
                </a:lnTo>
                <a:lnTo>
                  <a:pt x="6096" y="786384"/>
                </a:lnTo>
                <a:lnTo>
                  <a:pt x="12192" y="786384"/>
                </a:lnTo>
                <a:lnTo>
                  <a:pt x="39624" y="789432"/>
                </a:lnTo>
                <a:lnTo>
                  <a:pt x="79248" y="803148"/>
                </a:lnTo>
                <a:lnTo>
                  <a:pt x="111252" y="827532"/>
                </a:lnTo>
                <a:lnTo>
                  <a:pt x="135636" y="859536"/>
                </a:lnTo>
                <a:lnTo>
                  <a:pt x="152400" y="911351"/>
                </a:lnTo>
                <a:lnTo>
                  <a:pt x="152400" y="934212"/>
                </a:lnTo>
                <a:lnTo>
                  <a:pt x="158496" y="938784"/>
                </a:lnTo>
                <a:lnTo>
                  <a:pt x="781812" y="938784"/>
                </a:lnTo>
                <a:lnTo>
                  <a:pt x="786384" y="934212"/>
                </a:lnTo>
                <a:lnTo>
                  <a:pt x="787908" y="926591"/>
                </a:lnTo>
                <a:lnTo>
                  <a:pt x="787908" y="925068"/>
                </a:lnTo>
                <a:lnTo>
                  <a:pt x="178308" y="925068"/>
                </a:lnTo>
                <a:lnTo>
                  <a:pt x="164592" y="914400"/>
                </a:lnTo>
                <a:lnTo>
                  <a:pt x="177241" y="914400"/>
                </a:lnTo>
                <a:lnTo>
                  <a:pt x="176784" y="909827"/>
                </a:lnTo>
                <a:lnTo>
                  <a:pt x="175260" y="893063"/>
                </a:lnTo>
                <a:lnTo>
                  <a:pt x="158496" y="848868"/>
                </a:lnTo>
                <a:lnTo>
                  <a:pt x="118872" y="800100"/>
                </a:lnTo>
                <a:lnTo>
                  <a:pt x="77724" y="774191"/>
                </a:lnTo>
                <a:lnTo>
                  <a:pt x="25908" y="774191"/>
                </a:lnTo>
                <a:lnTo>
                  <a:pt x="13716" y="762000"/>
                </a:lnTo>
                <a:lnTo>
                  <a:pt x="25908" y="762000"/>
                </a:lnTo>
                <a:lnTo>
                  <a:pt x="25908" y="176783"/>
                </a:lnTo>
                <a:lnTo>
                  <a:pt x="13716" y="176783"/>
                </a:lnTo>
                <a:lnTo>
                  <a:pt x="25908" y="164592"/>
                </a:lnTo>
                <a:lnTo>
                  <a:pt x="76200" y="164592"/>
                </a:lnTo>
                <a:lnTo>
                  <a:pt x="91440" y="156972"/>
                </a:lnTo>
                <a:lnTo>
                  <a:pt x="129540" y="129540"/>
                </a:lnTo>
                <a:lnTo>
                  <a:pt x="156972" y="91440"/>
                </a:lnTo>
                <a:lnTo>
                  <a:pt x="173736" y="45720"/>
                </a:lnTo>
                <a:lnTo>
                  <a:pt x="177199" y="24383"/>
                </a:lnTo>
                <a:lnTo>
                  <a:pt x="164592" y="24383"/>
                </a:lnTo>
                <a:lnTo>
                  <a:pt x="178308" y="12192"/>
                </a:lnTo>
                <a:lnTo>
                  <a:pt x="787908" y="12192"/>
                </a:lnTo>
                <a:lnTo>
                  <a:pt x="787908" y="10668"/>
                </a:lnTo>
                <a:lnTo>
                  <a:pt x="786384" y="4572"/>
                </a:lnTo>
                <a:lnTo>
                  <a:pt x="781812" y="0"/>
                </a:lnTo>
                <a:close/>
              </a:path>
              <a:path w="940434" h="939164">
                <a:moveTo>
                  <a:pt x="177241" y="914400"/>
                </a:moveTo>
                <a:lnTo>
                  <a:pt x="164592" y="914400"/>
                </a:lnTo>
                <a:lnTo>
                  <a:pt x="178308" y="925068"/>
                </a:lnTo>
                <a:lnTo>
                  <a:pt x="177241" y="914400"/>
                </a:lnTo>
                <a:close/>
              </a:path>
              <a:path w="940434" h="939164">
                <a:moveTo>
                  <a:pt x="762969" y="914400"/>
                </a:moveTo>
                <a:lnTo>
                  <a:pt x="177241" y="914400"/>
                </a:lnTo>
                <a:lnTo>
                  <a:pt x="178308" y="925068"/>
                </a:lnTo>
                <a:lnTo>
                  <a:pt x="762000" y="925068"/>
                </a:lnTo>
                <a:lnTo>
                  <a:pt x="762969" y="914400"/>
                </a:lnTo>
                <a:close/>
              </a:path>
              <a:path w="940434" h="939164">
                <a:moveTo>
                  <a:pt x="914400" y="762000"/>
                </a:moveTo>
                <a:lnTo>
                  <a:pt x="911352" y="762000"/>
                </a:lnTo>
                <a:lnTo>
                  <a:pt x="894588" y="765048"/>
                </a:lnTo>
                <a:lnTo>
                  <a:pt x="848868" y="780288"/>
                </a:lnTo>
                <a:lnTo>
                  <a:pt x="810768" y="809244"/>
                </a:lnTo>
                <a:lnTo>
                  <a:pt x="781812" y="847344"/>
                </a:lnTo>
                <a:lnTo>
                  <a:pt x="765048" y="893063"/>
                </a:lnTo>
                <a:lnTo>
                  <a:pt x="762000" y="925068"/>
                </a:lnTo>
                <a:lnTo>
                  <a:pt x="774192" y="914400"/>
                </a:lnTo>
                <a:lnTo>
                  <a:pt x="787908" y="914400"/>
                </a:lnTo>
                <a:lnTo>
                  <a:pt x="787908" y="912876"/>
                </a:lnTo>
                <a:lnTo>
                  <a:pt x="789432" y="899160"/>
                </a:lnTo>
                <a:lnTo>
                  <a:pt x="810768" y="848868"/>
                </a:lnTo>
                <a:lnTo>
                  <a:pt x="838200" y="818388"/>
                </a:lnTo>
                <a:lnTo>
                  <a:pt x="871728" y="798576"/>
                </a:lnTo>
                <a:lnTo>
                  <a:pt x="885444" y="792479"/>
                </a:lnTo>
                <a:lnTo>
                  <a:pt x="899160" y="789432"/>
                </a:lnTo>
                <a:lnTo>
                  <a:pt x="912876" y="787908"/>
                </a:lnTo>
                <a:lnTo>
                  <a:pt x="928116" y="786384"/>
                </a:lnTo>
                <a:lnTo>
                  <a:pt x="934212" y="786384"/>
                </a:lnTo>
                <a:lnTo>
                  <a:pt x="940308" y="780288"/>
                </a:lnTo>
                <a:lnTo>
                  <a:pt x="940308" y="774191"/>
                </a:lnTo>
                <a:lnTo>
                  <a:pt x="914400" y="774191"/>
                </a:lnTo>
                <a:lnTo>
                  <a:pt x="914400" y="762000"/>
                </a:lnTo>
                <a:close/>
              </a:path>
              <a:path w="940434" h="939164">
                <a:moveTo>
                  <a:pt x="787908" y="914400"/>
                </a:moveTo>
                <a:lnTo>
                  <a:pt x="774192" y="914400"/>
                </a:lnTo>
                <a:lnTo>
                  <a:pt x="762000" y="925068"/>
                </a:lnTo>
                <a:lnTo>
                  <a:pt x="787908" y="925068"/>
                </a:lnTo>
                <a:lnTo>
                  <a:pt x="787908" y="914400"/>
                </a:lnTo>
                <a:close/>
              </a:path>
              <a:path w="940434" h="939164">
                <a:moveTo>
                  <a:pt x="25908" y="762000"/>
                </a:moveTo>
                <a:lnTo>
                  <a:pt x="13716" y="762000"/>
                </a:lnTo>
                <a:lnTo>
                  <a:pt x="25908" y="774191"/>
                </a:lnTo>
                <a:lnTo>
                  <a:pt x="25908" y="762000"/>
                </a:lnTo>
                <a:close/>
              </a:path>
              <a:path w="940434" h="939164">
                <a:moveTo>
                  <a:pt x="30480" y="762000"/>
                </a:moveTo>
                <a:lnTo>
                  <a:pt x="25908" y="762000"/>
                </a:lnTo>
                <a:lnTo>
                  <a:pt x="25908" y="774191"/>
                </a:lnTo>
                <a:lnTo>
                  <a:pt x="77724" y="774191"/>
                </a:lnTo>
                <a:lnTo>
                  <a:pt x="47244" y="765048"/>
                </a:lnTo>
                <a:lnTo>
                  <a:pt x="30480" y="762000"/>
                </a:lnTo>
                <a:close/>
              </a:path>
              <a:path w="940434" h="939164">
                <a:moveTo>
                  <a:pt x="914400" y="164592"/>
                </a:moveTo>
                <a:lnTo>
                  <a:pt x="914400" y="774191"/>
                </a:lnTo>
                <a:lnTo>
                  <a:pt x="926592" y="762000"/>
                </a:lnTo>
                <a:lnTo>
                  <a:pt x="940308" y="762000"/>
                </a:lnTo>
                <a:lnTo>
                  <a:pt x="940308" y="176783"/>
                </a:lnTo>
                <a:lnTo>
                  <a:pt x="926592" y="176783"/>
                </a:lnTo>
                <a:lnTo>
                  <a:pt x="914400" y="164592"/>
                </a:lnTo>
                <a:close/>
              </a:path>
              <a:path w="940434" h="939164">
                <a:moveTo>
                  <a:pt x="940308" y="762000"/>
                </a:moveTo>
                <a:lnTo>
                  <a:pt x="926592" y="762000"/>
                </a:lnTo>
                <a:lnTo>
                  <a:pt x="914400" y="774191"/>
                </a:lnTo>
                <a:lnTo>
                  <a:pt x="940308" y="774191"/>
                </a:lnTo>
                <a:lnTo>
                  <a:pt x="940308" y="762000"/>
                </a:lnTo>
                <a:close/>
              </a:path>
              <a:path w="940434" h="939164">
                <a:moveTo>
                  <a:pt x="25908" y="164592"/>
                </a:moveTo>
                <a:lnTo>
                  <a:pt x="13716" y="176783"/>
                </a:lnTo>
                <a:lnTo>
                  <a:pt x="25908" y="176783"/>
                </a:lnTo>
                <a:lnTo>
                  <a:pt x="25908" y="164592"/>
                </a:lnTo>
                <a:close/>
              </a:path>
              <a:path w="940434" h="939164">
                <a:moveTo>
                  <a:pt x="76200" y="164592"/>
                </a:moveTo>
                <a:lnTo>
                  <a:pt x="25908" y="164592"/>
                </a:lnTo>
                <a:lnTo>
                  <a:pt x="25908" y="176783"/>
                </a:lnTo>
                <a:lnTo>
                  <a:pt x="28956" y="176783"/>
                </a:lnTo>
                <a:lnTo>
                  <a:pt x="45720" y="173735"/>
                </a:lnTo>
                <a:lnTo>
                  <a:pt x="76200" y="164592"/>
                </a:lnTo>
                <a:close/>
              </a:path>
              <a:path w="940434" h="939164">
                <a:moveTo>
                  <a:pt x="762000" y="12192"/>
                </a:moveTo>
                <a:lnTo>
                  <a:pt x="763524" y="27431"/>
                </a:lnTo>
                <a:lnTo>
                  <a:pt x="765048" y="44196"/>
                </a:lnTo>
                <a:lnTo>
                  <a:pt x="769620" y="60959"/>
                </a:lnTo>
                <a:lnTo>
                  <a:pt x="774192" y="76200"/>
                </a:lnTo>
                <a:lnTo>
                  <a:pt x="789432" y="103631"/>
                </a:lnTo>
                <a:lnTo>
                  <a:pt x="800100" y="115824"/>
                </a:lnTo>
                <a:lnTo>
                  <a:pt x="809244" y="128016"/>
                </a:lnTo>
                <a:lnTo>
                  <a:pt x="847344" y="156972"/>
                </a:lnTo>
                <a:lnTo>
                  <a:pt x="893064" y="173735"/>
                </a:lnTo>
                <a:lnTo>
                  <a:pt x="909828" y="176783"/>
                </a:lnTo>
                <a:lnTo>
                  <a:pt x="914400" y="176783"/>
                </a:lnTo>
                <a:lnTo>
                  <a:pt x="914400" y="164592"/>
                </a:lnTo>
                <a:lnTo>
                  <a:pt x="940308" y="164592"/>
                </a:lnTo>
                <a:lnTo>
                  <a:pt x="940308" y="156972"/>
                </a:lnTo>
                <a:lnTo>
                  <a:pt x="934212" y="152400"/>
                </a:lnTo>
                <a:lnTo>
                  <a:pt x="928116" y="152400"/>
                </a:lnTo>
                <a:lnTo>
                  <a:pt x="912876" y="150875"/>
                </a:lnTo>
                <a:lnTo>
                  <a:pt x="873252" y="141731"/>
                </a:lnTo>
                <a:lnTo>
                  <a:pt x="850392" y="128016"/>
                </a:lnTo>
                <a:lnTo>
                  <a:pt x="838200" y="120396"/>
                </a:lnTo>
                <a:lnTo>
                  <a:pt x="804672" y="79248"/>
                </a:lnTo>
                <a:lnTo>
                  <a:pt x="787908" y="27431"/>
                </a:lnTo>
                <a:lnTo>
                  <a:pt x="787908" y="24383"/>
                </a:lnTo>
                <a:lnTo>
                  <a:pt x="774192" y="24383"/>
                </a:lnTo>
                <a:lnTo>
                  <a:pt x="762000" y="12192"/>
                </a:lnTo>
                <a:close/>
              </a:path>
              <a:path w="940434" h="939164">
                <a:moveTo>
                  <a:pt x="940308" y="164592"/>
                </a:moveTo>
                <a:lnTo>
                  <a:pt x="914400" y="164592"/>
                </a:lnTo>
                <a:lnTo>
                  <a:pt x="926592" y="176783"/>
                </a:lnTo>
                <a:lnTo>
                  <a:pt x="940308" y="176783"/>
                </a:lnTo>
                <a:lnTo>
                  <a:pt x="940308" y="164592"/>
                </a:lnTo>
                <a:close/>
              </a:path>
              <a:path w="940434" h="939164">
                <a:moveTo>
                  <a:pt x="178308" y="12192"/>
                </a:moveTo>
                <a:lnTo>
                  <a:pt x="164592" y="24383"/>
                </a:lnTo>
                <a:lnTo>
                  <a:pt x="177199" y="24383"/>
                </a:lnTo>
                <a:lnTo>
                  <a:pt x="178308" y="12192"/>
                </a:lnTo>
                <a:close/>
              </a:path>
              <a:path w="940434" h="939164">
                <a:moveTo>
                  <a:pt x="762000" y="12192"/>
                </a:moveTo>
                <a:lnTo>
                  <a:pt x="178308" y="12192"/>
                </a:lnTo>
                <a:lnTo>
                  <a:pt x="177199" y="24383"/>
                </a:lnTo>
                <a:lnTo>
                  <a:pt x="763219" y="24383"/>
                </a:lnTo>
                <a:lnTo>
                  <a:pt x="762000" y="12192"/>
                </a:lnTo>
                <a:close/>
              </a:path>
              <a:path w="940434" h="939164">
                <a:moveTo>
                  <a:pt x="787908" y="12192"/>
                </a:moveTo>
                <a:lnTo>
                  <a:pt x="762000" y="12192"/>
                </a:lnTo>
                <a:lnTo>
                  <a:pt x="774192" y="24383"/>
                </a:lnTo>
                <a:lnTo>
                  <a:pt x="787908" y="24383"/>
                </a:lnTo>
                <a:lnTo>
                  <a:pt x="787908" y="12192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05545" y="1038402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947" y="960119"/>
            <a:ext cx="7082028" cy="585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272" y="1828800"/>
            <a:ext cx="8610600" cy="445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5809" y="673607"/>
            <a:ext cx="7026439" cy="802232"/>
          </a:xfrm>
          <a:prstGeom prst="rect">
            <a:avLst/>
          </a:prstGeom>
        </p:spPr>
        <p:txBody>
          <a:bodyPr vert="horz" wrap="square" lIns="0" tIns="123913" rIns="0" bIns="0" rtlCol="0">
            <a:spAutoFit/>
          </a:bodyPr>
          <a:lstStyle/>
          <a:p>
            <a:pPr marL="1362075">
              <a:lnSpc>
                <a:spcPct val="100000"/>
              </a:lnSpc>
            </a:pPr>
            <a:r>
              <a:rPr lang="ru-RU" sz="4400" spc="-5" dirty="0" smtClean="0"/>
              <a:t>Ситуация на </a:t>
            </a:r>
            <a:r>
              <a:rPr sz="4400" spc="-5" dirty="0" smtClean="0"/>
              <a:t>2015</a:t>
            </a:r>
            <a:r>
              <a:rPr lang="ru-RU" sz="4400" spc="-5" dirty="0" smtClean="0"/>
              <a:t> год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2479548" y="5227320"/>
            <a:ext cx="0" cy="2089785"/>
          </a:xfrm>
          <a:custGeom>
            <a:avLst/>
            <a:gdLst/>
            <a:ahLst/>
            <a:cxnLst/>
            <a:rect l="l" t="t" r="r" b="b"/>
            <a:pathLst>
              <a:path h="2089784">
                <a:moveTo>
                  <a:pt x="0" y="0"/>
                </a:moveTo>
                <a:lnTo>
                  <a:pt x="0" y="2089403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8035" y="5227320"/>
            <a:ext cx="0" cy="2089785"/>
          </a:xfrm>
          <a:custGeom>
            <a:avLst/>
            <a:gdLst/>
            <a:ahLst/>
            <a:cxnLst/>
            <a:rect l="l" t="t" r="r" b="b"/>
            <a:pathLst>
              <a:path h="2089784">
                <a:moveTo>
                  <a:pt x="0" y="0"/>
                </a:moveTo>
                <a:lnTo>
                  <a:pt x="0" y="2089403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227320"/>
            <a:ext cx="0" cy="2089785"/>
          </a:xfrm>
          <a:custGeom>
            <a:avLst/>
            <a:gdLst/>
            <a:ahLst/>
            <a:cxnLst/>
            <a:rect l="l" t="t" r="r" b="b"/>
            <a:pathLst>
              <a:path h="2089784">
                <a:moveTo>
                  <a:pt x="0" y="0"/>
                </a:moveTo>
                <a:lnTo>
                  <a:pt x="0" y="2089403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704" y="5233415"/>
            <a:ext cx="5297805" cy="0"/>
          </a:xfrm>
          <a:custGeom>
            <a:avLst/>
            <a:gdLst/>
            <a:ahLst/>
            <a:cxnLst/>
            <a:rect l="l" t="t" r="r" b="b"/>
            <a:pathLst>
              <a:path w="5297805">
                <a:moveTo>
                  <a:pt x="0" y="0"/>
                </a:moveTo>
                <a:lnTo>
                  <a:pt x="5297424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4507" y="5233415"/>
            <a:ext cx="1546860" cy="0"/>
          </a:xfrm>
          <a:custGeom>
            <a:avLst/>
            <a:gdLst/>
            <a:ahLst/>
            <a:cxnLst/>
            <a:rect l="l" t="t" r="r" b="b"/>
            <a:pathLst>
              <a:path w="1546859">
                <a:moveTo>
                  <a:pt x="0" y="0"/>
                </a:moveTo>
                <a:lnTo>
                  <a:pt x="154686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704" y="7315200"/>
            <a:ext cx="5297805" cy="0"/>
          </a:xfrm>
          <a:custGeom>
            <a:avLst/>
            <a:gdLst/>
            <a:ahLst/>
            <a:cxnLst/>
            <a:rect l="l" t="t" r="r" b="b"/>
            <a:pathLst>
              <a:path w="5297805">
                <a:moveTo>
                  <a:pt x="0" y="0"/>
                </a:moveTo>
                <a:lnTo>
                  <a:pt x="5297424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8283" y="64160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762000" y="0"/>
                </a:moveTo>
                <a:lnTo>
                  <a:pt x="152400" y="0"/>
                </a:lnTo>
                <a:lnTo>
                  <a:pt x="144597" y="48621"/>
                </a:lnTo>
                <a:lnTo>
                  <a:pt x="122895" y="90513"/>
                </a:lnTo>
                <a:lnTo>
                  <a:pt x="89855" y="123334"/>
                </a:lnTo>
                <a:lnTo>
                  <a:pt x="48036" y="144743"/>
                </a:lnTo>
                <a:lnTo>
                  <a:pt x="0" y="152400"/>
                </a:lnTo>
                <a:lnTo>
                  <a:pt x="0" y="762000"/>
                </a:lnTo>
                <a:lnTo>
                  <a:pt x="48036" y="769802"/>
                </a:lnTo>
                <a:lnTo>
                  <a:pt x="89855" y="791504"/>
                </a:lnTo>
                <a:lnTo>
                  <a:pt x="122895" y="824544"/>
                </a:lnTo>
                <a:lnTo>
                  <a:pt x="144597" y="866363"/>
                </a:lnTo>
                <a:lnTo>
                  <a:pt x="152400" y="914400"/>
                </a:lnTo>
                <a:lnTo>
                  <a:pt x="762000" y="914400"/>
                </a:lnTo>
                <a:lnTo>
                  <a:pt x="769802" y="866363"/>
                </a:lnTo>
                <a:lnTo>
                  <a:pt x="791504" y="824544"/>
                </a:lnTo>
                <a:lnTo>
                  <a:pt x="824544" y="791504"/>
                </a:lnTo>
                <a:lnTo>
                  <a:pt x="866363" y="769802"/>
                </a:lnTo>
                <a:lnTo>
                  <a:pt x="914400" y="762000"/>
                </a:lnTo>
                <a:lnTo>
                  <a:pt x="914400" y="152400"/>
                </a:lnTo>
                <a:lnTo>
                  <a:pt x="866363" y="144743"/>
                </a:lnTo>
                <a:lnTo>
                  <a:pt x="824544" y="123334"/>
                </a:lnTo>
                <a:lnTo>
                  <a:pt x="791504" y="90513"/>
                </a:lnTo>
                <a:lnTo>
                  <a:pt x="769802" y="48621"/>
                </a:lnTo>
                <a:lnTo>
                  <a:pt x="7620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56092" y="629412"/>
            <a:ext cx="940435" cy="940435"/>
          </a:xfrm>
          <a:custGeom>
            <a:avLst/>
            <a:gdLst/>
            <a:ahLst/>
            <a:cxnLst/>
            <a:rect l="l" t="t" r="r" b="b"/>
            <a:pathLst>
              <a:path w="940434" h="940435">
                <a:moveTo>
                  <a:pt x="781811" y="0"/>
                </a:moveTo>
                <a:lnTo>
                  <a:pt x="158496" y="0"/>
                </a:lnTo>
                <a:lnTo>
                  <a:pt x="152400" y="6096"/>
                </a:lnTo>
                <a:lnTo>
                  <a:pt x="152400" y="25908"/>
                </a:lnTo>
                <a:lnTo>
                  <a:pt x="149351" y="41148"/>
                </a:lnTo>
                <a:lnTo>
                  <a:pt x="135635" y="79248"/>
                </a:lnTo>
                <a:lnTo>
                  <a:pt x="111251" y="111252"/>
                </a:lnTo>
                <a:lnTo>
                  <a:pt x="79248" y="135636"/>
                </a:lnTo>
                <a:lnTo>
                  <a:pt x="27431" y="152400"/>
                </a:lnTo>
                <a:lnTo>
                  <a:pt x="4572" y="152400"/>
                </a:lnTo>
                <a:lnTo>
                  <a:pt x="0" y="158496"/>
                </a:lnTo>
                <a:lnTo>
                  <a:pt x="0" y="781812"/>
                </a:lnTo>
                <a:lnTo>
                  <a:pt x="4572" y="787908"/>
                </a:lnTo>
                <a:lnTo>
                  <a:pt x="25907" y="787908"/>
                </a:lnTo>
                <a:lnTo>
                  <a:pt x="53339" y="794004"/>
                </a:lnTo>
                <a:lnTo>
                  <a:pt x="67055" y="798576"/>
                </a:lnTo>
                <a:lnTo>
                  <a:pt x="79248" y="804672"/>
                </a:lnTo>
                <a:lnTo>
                  <a:pt x="89915" y="810768"/>
                </a:lnTo>
                <a:lnTo>
                  <a:pt x="100583" y="819912"/>
                </a:lnTo>
                <a:lnTo>
                  <a:pt x="111251" y="827532"/>
                </a:lnTo>
                <a:lnTo>
                  <a:pt x="135635" y="859536"/>
                </a:lnTo>
                <a:lnTo>
                  <a:pt x="149351" y="899160"/>
                </a:lnTo>
                <a:lnTo>
                  <a:pt x="152400" y="928116"/>
                </a:lnTo>
                <a:lnTo>
                  <a:pt x="152400" y="934212"/>
                </a:lnTo>
                <a:lnTo>
                  <a:pt x="158496" y="940308"/>
                </a:lnTo>
                <a:lnTo>
                  <a:pt x="781811" y="940308"/>
                </a:lnTo>
                <a:lnTo>
                  <a:pt x="786383" y="934212"/>
                </a:lnTo>
                <a:lnTo>
                  <a:pt x="787907" y="928116"/>
                </a:lnTo>
                <a:lnTo>
                  <a:pt x="787907" y="926592"/>
                </a:lnTo>
                <a:lnTo>
                  <a:pt x="178307" y="926592"/>
                </a:lnTo>
                <a:lnTo>
                  <a:pt x="164591" y="914400"/>
                </a:lnTo>
                <a:lnTo>
                  <a:pt x="177088" y="914400"/>
                </a:lnTo>
                <a:lnTo>
                  <a:pt x="176783" y="911352"/>
                </a:lnTo>
                <a:lnTo>
                  <a:pt x="158496" y="848868"/>
                </a:lnTo>
                <a:lnTo>
                  <a:pt x="129539" y="810768"/>
                </a:lnTo>
                <a:lnTo>
                  <a:pt x="91439" y="781812"/>
                </a:lnTo>
                <a:lnTo>
                  <a:pt x="73913" y="774192"/>
                </a:lnTo>
                <a:lnTo>
                  <a:pt x="25907" y="774192"/>
                </a:lnTo>
                <a:lnTo>
                  <a:pt x="13715" y="762000"/>
                </a:lnTo>
                <a:lnTo>
                  <a:pt x="25907" y="762000"/>
                </a:lnTo>
                <a:lnTo>
                  <a:pt x="25907" y="178308"/>
                </a:lnTo>
                <a:lnTo>
                  <a:pt x="13715" y="178308"/>
                </a:lnTo>
                <a:lnTo>
                  <a:pt x="25907" y="166116"/>
                </a:lnTo>
                <a:lnTo>
                  <a:pt x="72389" y="166116"/>
                </a:lnTo>
                <a:lnTo>
                  <a:pt x="91439" y="158496"/>
                </a:lnTo>
                <a:lnTo>
                  <a:pt x="129539" y="129540"/>
                </a:lnTo>
                <a:lnTo>
                  <a:pt x="164591" y="77724"/>
                </a:lnTo>
                <a:lnTo>
                  <a:pt x="176783" y="30480"/>
                </a:lnTo>
                <a:lnTo>
                  <a:pt x="177199" y="25908"/>
                </a:lnTo>
                <a:lnTo>
                  <a:pt x="164591" y="25908"/>
                </a:lnTo>
                <a:lnTo>
                  <a:pt x="178307" y="13716"/>
                </a:lnTo>
                <a:lnTo>
                  <a:pt x="787907" y="13716"/>
                </a:lnTo>
                <a:lnTo>
                  <a:pt x="787907" y="12192"/>
                </a:lnTo>
                <a:lnTo>
                  <a:pt x="786383" y="6096"/>
                </a:lnTo>
                <a:lnTo>
                  <a:pt x="781811" y="0"/>
                </a:lnTo>
                <a:close/>
              </a:path>
              <a:path w="940434" h="940435">
                <a:moveTo>
                  <a:pt x="177088" y="914400"/>
                </a:moveTo>
                <a:lnTo>
                  <a:pt x="164591" y="914400"/>
                </a:lnTo>
                <a:lnTo>
                  <a:pt x="178307" y="926592"/>
                </a:lnTo>
                <a:lnTo>
                  <a:pt x="177088" y="914400"/>
                </a:lnTo>
                <a:close/>
              </a:path>
              <a:path w="940434" h="940435">
                <a:moveTo>
                  <a:pt x="762000" y="914400"/>
                </a:moveTo>
                <a:lnTo>
                  <a:pt x="177088" y="914400"/>
                </a:lnTo>
                <a:lnTo>
                  <a:pt x="178307" y="926592"/>
                </a:lnTo>
                <a:lnTo>
                  <a:pt x="762000" y="926592"/>
                </a:lnTo>
                <a:lnTo>
                  <a:pt x="762000" y="914400"/>
                </a:lnTo>
                <a:close/>
              </a:path>
              <a:path w="940434" h="940435">
                <a:moveTo>
                  <a:pt x="914400" y="763219"/>
                </a:moveTo>
                <a:lnTo>
                  <a:pt x="862583" y="774192"/>
                </a:lnTo>
                <a:lnTo>
                  <a:pt x="810767" y="810768"/>
                </a:lnTo>
                <a:lnTo>
                  <a:pt x="790955" y="835152"/>
                </a:lnTo>
                <a:lnTo>
                  <a:pt x="781811" y="847344"/>
                </a:lnTo>
                <a:lnTo>
                  <a:pt x="769619" y="877824"/>
                </a:lnTo>
                <a:lnTo>
                  <a:pt x="765048" y="893064"/>
                </a:lnTo>
                <a:lnTo>
                  <a:pt x="762000" y="909828"/>
                </a:lnTo>
                <a:lnTo>
                  <a:pt x="762000" y="926592"/>
                </a:lnTo>
                <a:lnTo>
                  <a:pt x="774191" y="914400"/>
                </a:lnTo>
                <a:lnTo>
                  <a:pt x="787907" y="914400"/>
                </a:lnTo>
                <a:lnTo>
                  <a:pt x="789431" y="899160"/>
                </a:lnTo>
                <a:lnTo>
                  <a:pt x="794003" y="886968"/>
                </a:lnTo>
                <a:lnTo>
                  <a:pt x="798576" y="873252"/>
                </a:lnTo>
                <a:lnTo>
                  <a:pt x="803148" y="861060"/>
                </a:lnTo>
                <a:lnTo>
                  <a:pt x="810767" y="850392"/>
                </a:lnTo>
                <a:lnTo>
                  <a:pt x="818387" y="838200"/>
                </a:lnTo>
                <a:lnTo>
                  <a:pt x="859535" y="804672"/>
                </a:lnTo>
                <a:lnTo>
                  <a:pt x="897635" y="790956"/>
                </a:lnTo>
                <a:lnTo>
                  <a:pt x="911351" y="787908"/>
                </a:lnTo>
                <a:lnTo>
                  <a:pt x="934211" y="787908"/>
                </a:lnTo>
                <a:lnTo>
                  <a:pt x="940307" y="781812"/>
                </a:lnTo>
                <a:lnTo>
                  <a:pt x="940307" y="774192"/>
                </a:lnTo>
                <a:lnTo>
                  <a:pt x="914400" y="774192"/>
                </a:lnTo>
                <a:lnTo>
                  <a:pt x="914400" y="763219"/>
                </a:lnTo>
                <a:close/>
              </a:path>
              <a:path w="940434" h="940435">
                <a:moveTo>
                  <a:pt x="787907" y="914400"/>
                </a:moveTo>
                <a:lnTo>
                  <a:pt x="774191" y="914400"/>
                </a:lnTo>
                <a:lnTo>
                  <a:pt x="762000" y="926592"/>
                </a:lnTo>
                <a:lnTo>
                  <a:pt x="787907" y="926592"/>
                </a:lnTo>
                <a:lnTo>
                  <a:pt x="787907" y="914400"/>
                </a:lnTo>
                <a:close/>
              </a:path>
              <a:path w="940434" h="940435">
                <a:moveTo>
                  <a:pt x="13715" y="762000"/>
                </a:moveTo>
                <a:lnTo>
                  <a:pt x="25907" y="774192"/>
                </a:lnTo>
                <a:lnTo>
                  <a:pt x="25907" y="763108"/>
                </a:lnTo>
                <a:lnTo>
                  <a:pt x="13715" y="762000"/>
                </a:lnTo>
                <a:close/>
              </a:path>
              <a:path w="940434" h="940435">
                <a:moveTo>
                  <a:pt x="25907" y="763108"/>
                </a:moveTo>
                <a:lnTo>
                  <a:pt x="25907" y="774192"/>
                </a:lnTo>
                <a:lnTo>
                  <a:pt x="73913" y="774192"/>
                </a:lnTo>
                <a:lnTo>
                  <a:pt x="62483" y="769620"/>
                </a:lnTo>
                <a:lnTo>
                  <a:pt x="45719" y="765048"/>
                </a:lnTo>
                <a:lnTo>
                  <a:pt x="25907" y="763108"/>
                </a:lnTo>
                <a:close/>
              </a:path>
              <a:path w="940434" h="940435">
                <a:moveTo>
                  <a:pt x="926591" y="762000"/>
                </a:moveTo>
                <a:lnTo>
                  <a:pt x="914400" y="763219"/>
                </a:lnTo>
                <a:lnTo>
                  <a:pt x="914400" y="774192"/>
                </a:lnTo>
                <a:lnTo>
                  <a:pt x="926591" y="762000"/>
                </a:lnTo>
                <a:close/>
              </a:path>
              <a:path w="940434" h="940435">
                <a:moveTo>
                  <a:pt x="940307" y="762000"/>
                </a:moveTo>
                <a:lnTo>
                  <a:pt x="926591" y="762000"/>
                </a:lnTo>
                <a:lnTo>
                  <a:pt x="914400" y="774192"/>
                </a:lnTo>
                <a:lnTo>
                  <a:pt x="940307" y="774192"/>
                </a:lnTo>
                <a:lnTo>
                  <a:pt x="940307" y="762000"/>
                </a:lnTo>
                <a:close/>
              </a:path>
              <a:path w="940434" h="940435">
                <a:moveTo>
                  <a:pt x="914400" y="177199"/>
                </a:moveTo>
                <a:lnTo>
                  <a:pt x="914400" y="763219"/>
                </a:lnTo>
                <a:lnTo>
                  <a:pt x="926591" y="762000"/>
                </a:lnTo>
                <a:lnTo>
                  <a:pt x="940307" y="762000"/>
                </a:lnTo>
                <a:lnTo>
                  <a:pt x="940307" y="178308"/>
                </a:lnTo>
                <a:lnTo>
                  <a:pt x="926591" y="178308"/>
                </a:lnTo>
                <a:lnTo>
                  <a:pt x="914400" y="177199"/>
                </a:lnTo>
                <a:close/>
              </a:path>
              <a:path w="940434" h="940435">
                <a:moveTo>
                  <a:pt x="25907" y="762000"/>
                </a:moveTo>
                <a:lnTo>
                  <a:pt x="13715" y="762000"/>
                </a:lnTo>
                <a:lnTo>
                  <a:pt x="25907" y="763108"/>
                </a:lnTo>
                <a:lnTo>
                  <a:pt x="25907" y="762000"/>
                </a:lnTo>
                <a:close/>
              </a:path>
              <a:path w="940434" h="940435">
                <a:moveTo>
                  <a:pt x="25907" y="166116"/>
                </a:moveTo>
                <a:lnTo>
                  <a:pt x="13715" y="178308"/>
                </a:lnTo>
                <a:lnTo>
                  <a:pt x="25907" y="177088"/>
                </a:lnTo>
                <a:lnTo>
                  <a:pt x="25907" y="166116"/>
                </a:lnTo>
                <a:close/>
              </a:path>
              <a:path w="940434" h="940435">
                <a:moveTo>
                  <a:pt x="25907" y="177088"/>
                </a:moveTo>
                <a:lnTo>
                  <a:pt x="13715" y="178308"/>
                </a:lnTo>
                <a:lnTo>
                  <a:pt x="25907" y="178308"/>
                </a:lnTo>
                <a:lnTo>
                  <a:pt x="25907" y="177088"/>
                </a:lnTo>
                <a:close/>
              </a:path>
              <a:path w="940434" h="940435">
                <a:moveTo>
                  <a:pt x="914400" y="166116"/>
                </a:moveTo>
                <a:lnTo>
                  <a:pt x="914400" y="177199"/>
                </a:lnTo>
                <a:lnTo>
                  <a:pt x="926591" y="178308"/>
                </a:lnTo>
                <a:lnTo>
                  <a:pt x="914400" y="166116"/>
                </a:lnTo>
                <a:close/>
              </a:path>
              <a:path w="940434" h="940435">
                <a:moveTo>
                  <a:pt x="940307" y="166116"/>
                </a:moveTo>
                <a:lnTo>
                  <a:pt x="914400" y="166116"/>
                </a:lnTo>
                <a:lnTo>
                  <a:pt x="926591" y="178308"/>
                </a:lnTo>
                <a:lnTo>
                  <a:pt x="940307" y="178308"/>
                </a:lnTo>
                <a:lnTo>
                  <a:pt x="940307" y="1661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762000" y="28956"/>
                </a:lnTo>
                <a:lnTo>
                  <a:pt x="765048" y="45720"/>
                </a:lnTo>
                <a:lnTo>
                  <a:pt x="781811" y="91440"/>
                </a:lnTo>
                <a:lnTo>
                  <a:pt x="809243" y="129540"/>
                </a:lnTo>
                <a:lnTo>
                  <a:pt x="847343" y="158496"/>
                </a:lnTo>
                <a:lnTo>
                  <a:pt x="893063" y="175260"/>
                </a:lnTo>
                <a:lnTo>
                  <a:pt x="914400" y="177199"/>
                </a:lnTo>
                <a:lnTo>
                  <a:pt x="914400" y="166116"/>
                </a:lnTo>
                <a:lnTo>
                  <a:pt x="940307" y="166116"/>
                </a:lnTo>
                <a:lnTo>
                  <a:pt x="940307" y="158496"/>
                </a:lnTo>
                <a:lnTo>
                  <a:pt x="934211" y="152400"/>
                </a:lnTo>
                <a:lnTo>
                  <a:pt x="912876" y="152400"/>
                </a:lnTo>
                <a:lnTo>
                  <a:pt x="885443" y="146304"/>
                </a:lnTo>
                <a:lnTo>
                  <a:pt x="873251" y="141732"/>
                </a:lnTo>
                <a:lnTo>
                  <a:pt x="848867" y="129540"/>
                </a:lnTo>
                <a:lnTo>
                  <a:pt x="838200" y="120396"/>
                </a:lnTo>
                <a:lnTo>
                  <a:pt x="829055" y="112776"/>
                </a:lnTo>
                <a:lnTo>
                  <a:pt x="804672" y="80772"/>
                </a:lnTo>
                <a:lnTo>
                  <a:pt x="787907" y="27432"/>
                </a:lnTo>
                <a:lnTo>
                  <a:pt x="787907" y="25908"/>
                </a:lnTo>
                <a:lnTo>
                  <a:pt x="774191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2389" y="166116"/>
                </a:moveTo>
                <a:lnTo>
                  <a:pt x="25907" y="166116"/>
                </a:lnTo>
                <a:lnTo>
                  <a:pt x="25907" y="177088"/>
                </a:lnTo>
                <a:lnTo>
                  <a:pt x="45719" y="175260"/>
                </a:lnTo>
                <a:lnTo>
                  <a:pt x="60959" y="170688"/>
                </a:lnTo>
                <a:lnTo>
                  <a:pt x="72389" y="166116"/>
                </a:lnTo>
                <a:close/>
              </a:path>
              <a:path w="940434" h="940435">
                <a:moveTo>
                  <a:pt x="178307" y="13716"/>
                </a:moveTo>
                <a:lnTo>
                  <a:pt x="164591" y="25908"/>
                </a:lnTo>
                <a:lnTo>
                  <a:pt x="177199" y="25908"/>
                </a:lnTo>
                <a:lnTo>
                  <a:pt x="178307" y="13716"/>
                </a:lnTo>
                <a:close/>
              </a:path>
              <a:path w="940434" h="940435">
                <a:moveTo>
                  <a:pt x="762000" y="13716"/>
                </a:moveTo>
                <a:lnTo>
                  <a:pt x="178307" y="13716"/>
                </a:lnTo>
                <a:lnTo>
                  <a:pt x="177199" y="25908"/>
                </a:lnTo>
                <a:lnTo>
                  <a:pt x="762000" y="25908"/>
                </a:lnTo>
                <a:lnTo>
                  <a:pt x="762000" y="13716"/>
                </a:lnTo>
                <a:close/>
              </a:path>
              <a:path w="940434" h="940435">
                <a:moveTo>
                  <a:pt x="787907" y="13716"/>
                </a:moveTo>
                <a:lnTo>
                  <a:pt x="762000" y="13716"/>
                </a:lnTo>
                <a:lnTo>
                  <a:pt x="774191" y="25908"/>
                </a:lnTo>
                <a:lnTo>
                  <a:pt x="787907" y="25908"/>
                </a:lnTo>
                <a:lnTo>
                  <a:pt x="787907" y="137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96211" y="946366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276" y="1754123"/>
            <a:ext cx="8763000" cy="460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9" y="590969"/>
            <a:ext cx="8522724" cy="52578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963" y="152400"/>
            <a:ext cx="70326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spc="-25" dirty="0" smtClean="0"/>
              <a:t>Штаты со страховкой по аутизму</a:t>
            </a:r>
            <a:endParaRPr sz="36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66474"/>
              </p:ext>
            </p:extLst>
          </p:nvPr>
        </p:nvGraphicFramePr>
        <p:xfrm>
          <a:off x="1606803" y="5848769"/>
          <a:ext cx="7107056" cy="184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579"/>
                <a:gridCol w="1372934"/>
                <a:gridCol w="1552920"/>
                <a:gridCol w="1372253"/>
                <a:gridCol w="1417370"/>
              </a:tblGrid>
              <a:tr h="25220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2001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Indiana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2009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Colorado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Kansas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2011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Rhode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Island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2014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Maryland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4"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2009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Nevada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Iowa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2011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California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2014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Nebraska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4">
                <a:tc>
                  <a:txBody>
                    <a:bodyPr/>
                    <a:lstStyle/>
                    <a:p>
                      <a:pPr marL="2222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2007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South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Carolina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2009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Connecticut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Vermont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2011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York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2014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Utah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4">
                <a:tc>
                  <a:txBody>
                    <a:bodyPr/>
                    <a:lstStyle/>
                    <a:p>
                      <a:pPr marL="2222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2007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80" dirty="0">
                          <a:latin typeface="Arial"/>
                          <a:cs typeface="Arial"/>
                        </a:rPr>
                        <a:t>Texas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2009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Wisconsin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Missouri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2014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Washington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4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2009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Montana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Hampshire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2012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Michigan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1">
                <a:tc>
                  <a:txBody>
                    <a:bodyPr/>
                    <a:lstStyle/>
                    <a:p>
                      <a:pPr marL="2222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2008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Arizona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2009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Jersey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Massachusetts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2012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Alaska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2015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South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Dakota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0">
                <a:tc>
                  <a:txBody>
                    <a:bodyPr/>
                    <a:lstStyle/>
                    <a:p>
                      <a:pPr marL="2222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2008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Florida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2009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Mexico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2012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70" dirty="0">
                          <a:latin typeface="Arial"/>
                          <a:cs typeface="Arial"/>
                        </a:rPr>
                        <a:t>Delaware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2015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Mississippi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2">
                <a:tc>
                  <a:txBody>
                    <a:bodyPr/>
                    <a:lstStyle/>
                    <a:p>
                      <a:pPr marL="2222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2008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Louisiana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2011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Arkansas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2015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Georgia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172">
                <a:tc>
                  <a:txBody>
                    <a:bodyPr/>
                    <a:lstStyle/>
                    <a:p>
                      <a:pPr marL="2222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2008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Pennsylvania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Maine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2011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West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Virginia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Minnesota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2015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70" dirty="0">
                          <a:latin typeface="Arial"/>
                          <a:cs typeface="Arial"/>
                        </a:rPr>
                        <a:t>Hawaii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69846">
                <a:tc>
                  <a:txBody>
                    <a:bodyPr/>
                    <a:lstStyle/>
                    <a:p>
                      <a:pPr marL="2222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2008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Illinois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2010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Kentucky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2011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Virginia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Oregon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070"/>
                        </a:lnSpc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2015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North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Carolina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30" dirty="0">
                          <a:latin typeface="Arial"/>
                          <a:cs typeface="Arial"/>
                        </a:rPr>
                        <a:t>2016 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Oklahoma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603504"/>
            <a:ext cx="6280480" cy="790857"/>
          </a:xfrm>
          <a:prstGeom prst="rect">
            <a:avLst/>
          </a:prstGeom>
        </p:spPr>
        <p:txBody>
          <a:bodyPr vert="horz" wrap="square" lIns="0" tIns="173608" rIns="0" bIns="0" rtlCol="0">
            <a:spAutoFit/>
          </a:bodyPr>
          <a:lstStyle/>
          <a:p>
            <a:pPr marL="1174115">
              <a:lnSpc>
                <a:spcPct val="100000"/>
              </a:lnSpc>
            </a:pPr>
            <a:r>
              <a:rPr lang="ru-RU" spc="-10" dirty="0" smtClean="0"/>
              <a:t>Ситуация на </a:t>
            </a:r>
            <a:r>
              <a:rPr spc="-10" dirty="0" smtClean="0"/>
              <a:t>2006</a:t>
            </a:r>
            <a:r>
              <a:rPr lang="ru-RU" spc="-10" dirty="0" smtClean="0"/>
              <a:t> год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524000" y="166877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520" y="653967"/>
            <a:ext cx="6280480" cy="1098633"/>
          </a:xfrm>
          <a:prstGeom prst="rect">
            <a:avLst/>
          </a:prstGeom>
        </p:spPr>
        <p:txBody>
          <a:bodyPr vert="horz" wrap="square" lIns="0" tIns="478408" rIns="0" bIns="0" rtlCol="0">
            <a:spAutoFit/>
          </a:bodyPr>
          <a:lstStyle/>
          <a:p>
            <a:pPr marL="1250315">
              <a:lnSpc>
                <a:spcPct val="100000"/>
              </a:lnSpc>
            </a:pPr>
            <a:r>
              <a:rPr lang="ru-RU" spc="-10" dirty="0" smtClean="0"/>
              <a:t>Ситуация на </a:t>
            </a:r>
            <a:r>
              <a:rPr spc="-10" dirty="0" smtClean="0"/>
              <a:t>2007</a:t>
            </a:r>
            <a:r>
              <a:rPr lang="ru-RU" spc="-10" dirty="0" smtClean="0"/>
              <a:t> год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524000" y="176783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560298"/>
          </a:xfrm>
          <a:prstGeom prst="rect">
            <a:avLst/>
          </a:prstGeom>
        </p:spPr>
        <p:txBody>
          <a:bodyPr vert="horz" wrap="square" lIns="0" tIns="326008" rIns="0" bIns="0" rtlCol="0">
            <a:spAutoFit/>
          </a:bodyPr>
          <a:lstStyle/>
          <a:p>
            <a:pPr marL="1174115">
              <a:lnSpc>
                <a:spcPct val="100000"/>
              </a:lnSpc>
            </a:pPr>
            <a:r>
              <a:rPr lang="ru-RU" spc="-10" dirty="0" smtClean="0"/>
              <a:t>Ситуация на </a:t>
            </a:r>
            <a:r>
              <a:rPr spc="-10" dirty="0" smtClean="0"/>
              <a:t>2008</a:t>
            </a:r>
            <a:r>
              <a:rPr lang="ru-RU" spc="-10" dirty="0" smtClean="0"/>
              <a:t> год</a:t>
            </a:r>
            <a:r>
              <a:rPr spc="-65" dirty="0" smtClean="0"/>
              <a:t> </a:t>
            </a:r>
            <a:r>
              <a:rPr spc="-10" dirty="0"/>
              <a:t>Snapshot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61543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932434"/>
          </a:xfrm>
          <a:prstGeom prst="rect">
            <a:avLst/>
          </a:prstGeom>
        </p:spPr>
        <p:txBody>
          <a:bodyPr vert="horz" wrap="square" lIns="0" tIns="313816" rIns="0" bIns="0" rtlCol="0">
            <a:spAutoFit/>
          </a:bodyPr>
          <a:lstStyle/>
          <a:p>
            <a:pPr marL="1250315">
              <a:lnSpc>
                <a:spcPct val="100000"/>
              </a:lnSpc>
            </a:pPr>
            <a:r>
              <a:rPr lang="ru-RU" spc="-10" dirty="0" smtClean="0"/>
              <a:t>Ситуация на </a:t>
            </a:r>
            <a:r>
              <a:rPr spc="-10" dirty="0" smtClean="0"/>
              <a:t>2009</a:t>
            </a:r>
            <a:r>
              <a:rPr lang="ru-RU" spc="-10" dirty="0" smtClean="0"/>
              <a:t> год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524000" y="192023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740073"/>
          </a:xfrm>
          <a:prstGeom prst="rect">
            <a:avLst/>
          </a:prstGeom>
        </p:spPr>
        <p:txBody>
          <a:bodyPr vert="horz" wrap="square" lIns="0" tIns="123316" rIns="0" bIns="0" rtlCol="0">
            <a:spAutoFit/>
          </a:bodyPr>
          <a:lstStyle/>
          <a:p>
            <a:pPr marL="1097915">
              <a:lnSpc>
                <a:spcPct val="100000"/>
              </a:lnSpc>
            </a:pPr>
            <a:r>
              <a:rPr lang="ru-RU" spc="-10" dirty="0" smtClean="0"/>
              <a:t>Ситуация на </a:t>
            </a:r>
            <a:r>
              <a:rPr spc="-10" dirty="0" smtClean="0"/>
              <a:t>2010</a:t>
            </a:r>
            <a:r>
              <a:rPr lang="ru-RU" spc="-10" dirty="0" smtClean="0"/>
              <a:t> год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524000" y="161543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098633"/>
          </a:xfrm>
          <a:prstGeom prst="rect">
            <a:avLst/>
          </a:prstGeom>
        </p:spPr>
        <p:txBody>
          <a:bodyPr vert="horz" wrap="square" lIns="0" tIns="478408" rIns="0" bIns="0" rtlCol="0">
            <a:spAutoFit/>
          </a:bodyPr>
          <a:lstStyle/>
          <a:p>
            <a:pPr marL="1097915">
              <a:lnSpc>
                <a:spcPct val="100000"/>
              </a:lnSpc>
            </a:pPr>
            <a:r>
              <a:rPr lang="ru-RU" spc="-10" dirty="0" smtClean="0"/>
              <a:t>Ситуация на </a:t>
            </a:r>
            <a:r>
              <a:rPr spc="-10" dirty="0" smtClean="0"/>
              <a:t>2011</a:t>
            </a:r>
            <a:r>
              <a:rPr lang="ru-RU" spc="-10" dirty="0" smtClean="0"/>
              <a:t> год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676400" y="184403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944745"/>
          </a:xfrm>
          <a:prstGeom prst="rect">
            <a:avLst/>
          </a:prstGeom>
        </p:spPr>
        <p:txBody>
          <a:bodyPr vert="horz" wrap="square" lIns="0" tIns="326008" rIns="0" bIns="0" rtlCol="0">
            <a:spAutoFit/>
          </a:bodyPr>
          <a:lstStyle/>
          <a:p>
            <a:pPr marL="1250315">
              <a:lnSpc>
                <a:spcPct val="100000"/>
              </a:lnSpc>
            </a:pPr>
            <a:r>
              <a:rPr lang="ru-RU" spc="-10" dirty="0" smtClean="0"/>
              <a:t>Ситуация на </a:t>
            </a:r>
            <a:r>
              <a:rPr spc="-10" dirty="0" smtClean="0"/>
              <a:t>2012</a:t>
            </a:r>
            <a:r>
              <a:rPr lang="ru-RU" spc="-10" dirty="0" smtClean="0"/>
              <a:t> год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676400" y="169163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963211"/>
          </a:xfrm>
          <a:prstGeom prst="rect">
            <a:avLst/>
          </a:prstGeom>
        </p:spPr>
        <p:txBody>
          <a:bodyPr vert="horz" wrap="square" lIns="0" tIns="344296" rIns="0" bIns="0" rtlCol="0">
            <a:spAutoFit/>
          </a:bodyPr>
          <a:lstStyle/>
          <a:p>
            <a:pPr marL="1174115">
              <a:lnSpc>
                <a:spcPct val="100000"/>
              </a:lnSpc>
            </a:pPr>
            <a:r>
              <a:rPr lang="ru-RU" spc="-10" dirty="0"/>
              <a:t>Ситуация на </a:t>
            </a:r>
            <a:r>
              <a:rPr lang="ru-RU" spc="-10" dirty="0" smtClean="0"/>
              <a:t>2013 </a:t>
            </a:r>
            <a:r>
              <a:rPr lang="ru-RU" spc="-10" dirty="0"/>
              <a:t>год</a:t>
            </a:r>
            <a:endParaRPr spc="-1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82117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931989"/>
            <a:ext cx="80772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spc="-5" dirty="0" smtClean="0"/>
              <a:t>Советы для законодательного успеха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363723" y="2145792"/>
            <a:ext cx="4811268" cy="479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867801"/>
          </a:xfrm>
          <a:prstGeom prst="rect">
            <a:avLst/>
          </a:prstGeom>
        </p:spPr>
        <p:txBody>
          <a:bodyPr vert="horz" wrap="square" lIns="0" tIns="249808" rIns="0" bIns="0" rtlCol="0">
            <a:spAutoFit/>
          </a:bodyPr>
          <a:lstStyle/>
          <a:p>
            <a:pPr marL="1326515">
              <a:lnSpc>
                <a:spcPct val="100000"/>
              </a:lnSpc>
            </a:pPr>
            <a:r>
              <a:rPr lang="ru-RU" spc="-10" dirty="0"/>
              <a:t>Ситуация на </a:t>
            </a:r>
            <a:r>
              <a:rPr lang="ru-RU" spc="-10" dirty="0" smtClean="0"/>
              <a:t>2014 </a:t>
            </a:r>
            <a:r>
              <a:rPr lang="ru-RU" spc="-10" dirty="0"/>
              <a:t>год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600200" y="1539239"/>
            <a:ext cx="68580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384" y="463419"/>
            <a:ext cx="734187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spc="-15" dirty="0" smtClean="0"/>
              <a:t>Зачем нам все это, и почему мы не сдаемся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030357" y="2099589"/>
            <a:ext cx="7781925" cy="505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425" algn="l"/>
              </a:tabLst>
            </a:pPr>
            <a:r>
              <a:rPr sz="3200" spc="10" dirty="0">
                <a:latin typeface="Arial"/>
                <a:cs typeface="Arial"/>
              </a:rPr>
              <a:t>•	</a:t>
            </a:r>
            <a:r>
              <a:rPr sz="3200" b="1" spc="10" dirty="0" smtClean="0">
                <a:latin typeface="Calibri"/>
                <a:cs typeface="Calibri"/>
              </a:rPr>
              <a:t>27</a:t>
            </a:r>
            <a:r>
              <a:rPr lang="ru-RU" sz="3200" b="1" spc="10" dirty="0" smtClean="0">
                <a:latin typeface="Calibri"/>
                <a:cs typeface="Calibri"/>
              </a:rPr>
              <a:t> мая</a:t>
            </a:r>
            <a:r>
              <a:rPr sz="3200" b="1" spc="10" dirty="0" smtClean="0">
                <a:latin typeface="Calibri"/>
                <a:cs typeface="Calibri"/>
              </a:rPr>
              <a:t>, </a:t>
            </a:r>
            <a:r>
              <a:rPr sz="3200" b="1" spc="15" dirty="0" smtClean="0">
                <a:latin typeface="Calibri"/>
                <a:cs typeface="Calibri"/>
              </a:rPr>
              <a:t>2010</a:t>
            </a:r>
            <a:r>
              <a:rPr lang="ru-RU" sz="3200" b="1" spc="15" dirty="0" smtClean="0">
                <a:latin typeface="Calibri"/>
                <a:cs typeface="Calibri"/>
              </a:rPr>
              <a:t>,</a:t>
            </a:r>
            <a:r>
              <a:rPr sz="3200" b="1" spc="15" dirty="0" smtClean="0">
                <a:latin typeface="Calibri"/>
                <a:cs typeface="Calibri"/>
              </a:rPr>
              <a:t> </a:t>
            </a:r>
            <a:r>
              <a:rPr lang="ru-RU" sz="3200" b="1" spc="-5" dirty="0" smtClean="0">
                <a:latin typeface="Calibri"/>
                <a:cs typeface="Calibri"/>
              </a:rPr>
              <a:t>17</a:t>
            </a:r>
            <a:r>
              <a:rPr sz="3200" b="1" spc="15" dirty="0" smtClean="0">
                <a:latin typeface="Calibri"/>
                <a:cs typeface="Calibri"/>
              </a:rPr>
              <a:t>:08</a:t>
            </a:r>
            <a:endParaRPr sz="3200" dirty="0" smtClean="0">
              <a:latin typeface="Calibri"/>
              <a:cs typeface="Calibri"/>
            </a:endParaRPr>
          </a:p>
          <a:p>
            <a:pPr marL="352425" indent="-33972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2425" algn="l"/>
                <a:tab pos="353060" algn="l"/>
              </a:tabLst>
            </a:pPr>
            <a:r>
              <a:rPr lang="ru-RU" sz="3200" b="1" spc="10" dirty="0" smtClean="0">
                <a:latin typeface="Calibri"/>
                <a:cs typeface="Calibri"/>
              </a:rPr>
              <a:t>Тема</a:t>
            </a:r>
            <a:r>
              <a:rPr sz="3200" b="1" spc="10" dirty="0" smtClean="0">
                <a:latin typeface="Calibri"/>
                <a:cs typeface="Calibri"/>
              </a:rPr>
              <a:t>:</a:t>
            </a:r>
            <a:r>
              <a:rPr sz="3200" b="1" spc="-90" dirty="0" smtClean="0">
                <a:latin typeface="Calibri"/>
                <a:cs typeface="Calibri"/>
              </a:rPr>
              <a:t> </a:t>
            </a:r>
            <a:r>
              <a:rPr lang="ru-RU" sz="3200" b="1" spc="-90" dirty="0" smtClean="0">
                <a:latin typeface="Calibri"/>
                <a:cs typeface="Calibri"/>
              </a:rPr>
              <a:t>спасибо</a:t>
            </a:r>
            <a:endParaRPr sz="3200" dirty="0" smtClean="0">
              <a:latin typeface="Calibri"/>
              <a:cs typeface="Calibri"/>
            </a:endParaRPr>
          </a:p>
          <a:p>
            <a:pPr marL="352425" marR="5080" indent="-339725">
              <a:lnSpc>
                <a:spcPct val="100499"/>
              </a:lnSpc>
              <a:spcBef>
                <a:spcPts val="705"/>
              </a:spcBef>
              <a:buFont typeface="Arial"/>
              <a:buChar char="•"/>
              <a:tabLst>
                <a:tab pos="352425" algn="l"/>
                <a:tab pos="353060" algn="l"/>
              </a:tabLst>
            </a:pPr>
            <a:r>
              <a:rPr lang="ru-RU" sz="2800" b="1" dirty="0" smtClean="0">
                <a:latin typeface="Calibri"/>
                <a:cs typeface="Calibri"/>
              </a:rPr>
              <a:t>Я просто хотела сказать спасибо за то, что добились того, чего другие даже не пытались. Я живу в городе </a:t>
            </a:r>
            <a:r>
              <a:rPr lang="ru-RU" sz="2800" b="1" dirty="0" err="1" smtClean="0">
                <a:latin typeface="Calibri"/>
                <a:cs typeface="Calibri"/>
              </a:rPr>
              <a:t>Чарлестон</a:t>
            </a:r>
            <a:r>
              <a:rPr lang="ru-RU" sz="2800" b="1" dirty="0" smtClean="0">
                <a:latin typeface="Calibri"/>
                <a:cs typeface="Calibri"/>
              </a:rPr>
              <a:t> в Южной Каролине. Мы с мужем сами платим за страховку, так что нам пришлось отдать опеку над двухлетним аутичным сыном моим родителям, потому что их страховка была лучше. АВА действительно помогает, и я на все ради него готова. Вы мое вдохновение и героиня. Храни вас Бог.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1535683"/>
            <a:ext cx="3241548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060" y="1219200"/>
            <a:ext cx="7118604" cy="548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447800"/>
            <a:ext cx="7705344" cy="513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4932" y="2766310"/>
            <a:ext cx="420814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2800" b="1" spc="-10" dirty="0" smtClean="0">
                <a:solidFill>
                  <a:srgbClr val="BF0000"/>
                </a:solidFill>
                <a:latin typeface="Arial"/>
                <a:cs typeface="Arial"/>
              </a:rPr>
              <a:t>Все может измениться благодаря одному человеку, так что каждый должен пытаться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4730160"/>
            <a:ext cx="22954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BF0000"/>
                </a:solidFill>
                <a:latin typeface="Arial"/>
                <a:cs typeface="Arial"/>
              </a:rPr>
              <a:t>~</a:t>
            </a:r>
            <a:r>
              <a:rPr lang="ru-RU" sz="2000" dirty="0" smtClean="0">
                <a:solidFill>
                  <a:srgbClr val="BF0000"/>
                </a:solidFill>
                <a:latin typeface="Arial"/>
                <a:cs typeface="Arial"/>
              </a:rPr>
              <a:t>Джон Ф. Кеннеди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3048000"/>
            <a:ext cx="2514600" cy="159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0085" y="382894"/>
            <a:ext cx="6544309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230245" algn="l"/>
              </a:tabLst>
            </a:pPr>
            <a:r>
              <a:rPr lang="ru-RU" sz="2800" spc="-5" dirty="0" smtClean="0">
                <a:solidFill>
                  <a:srgbClr val="1F497C"/>
                </a:solidFill>
                <a:latin typeface="Arial"/>
                <a:cs typeface="Arial"/>
              </a:rPr>
              <a:t>Никогда не сомневайтесь, что маленькая группа вдумчивых и преданных делу граждан может изменить мир. Только им это и удавалось.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2724" y="2249970"/>
            <a:ext cx="19621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497C"/>
                </a:solidFill>
                <a:latin typeface="Arial"/>
                <a:cs typeface="Arial"/>
              </a:rPr>
              <a:t>~ </a:t>
            </a:r>
            <a:r>
              <a:rPr lang="ru-RU" sz="2000" dirty="0" smtClean="0">
                <a:solidFill>
                  <a:srgbClr val="1F497C"/>
                </a:solidFill>
                <a:latin typeface="Arial"/>
                <a:cs typeface="Arial"/>
              </a:rPr>
              <a:t>Маргарет </a:t>
            </a:r>
            <a:r>
              <a:rPr lang="ru-RU" sz="2000" dirty="0" err="1" smtClean="0">
                <a:solidFill>
                  <a:srgbClr val="1F497C"/>
                </a:solidFill>
                <a:latin typeface="Arial"/>
                <a:cs typeface="Arial"/>
              </a:rPr>
              <a:t>Мид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33588" y="996696"/>
            <a:ext cx="1014983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57906" y="5418802"/>
            <a:ext cx="596963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AFEF"/>
                </a:solidFill>
                <a:latin typeface="Arial"/>
                <a:cs typeface="Arial"/>
              </a:rPr>
              <a:t>Пока кто-то вроде тебя не позаботится об этом, лучше точно не станет.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9005" y="6536387"/>
            <a:ext cx="28689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AFEF"/>
                </a:solidFill>
                <a:latin typeface="Arial"/>
                <a:cs typeface="Arial"/>
              </a:rPr>
              <a:t>~ </a:t>
            </a:r>
            <a:r>
              <a:rPr lang="ru-RU" sz="2000" b="1" dirty="0" smtClean="0">
                <a:solidFill>
                  <a:srgbClr val="00AFEF"/>
                </a:solidFill>
                <a:latin typeface="Arial"/>
                <a:cs typeface="Arial"/>
              </a:rPr>
              <a:t>Доктор </a:t>
            </a:r>
            <a:r>
              <a:rPr lang="ru-RU" sz="2000" b="1" dirty="0" err="1" smtClean="0">
                <a:solidFill>
                  <a:srgbClr val="00AFEF"/>
                </a:solidFill>
                <a:latin typeface="Arial"/>
                <a:cs typeface="Arial"/>
              </a:rPr>
              <a:t>Сьюз</a:t>
            </a:r>
            <a:r>
              <a:rPr lang="ru-RU" sz="2000" b="1" dirty="0" smtClean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00AFEF"/>
                </a:solidFill>
                <a:latin typeface="Arial"/>
                <a:cs typeface="Arial"/>
              </a:rPr>
              <a:t>(</a:t>
            </a:r>
            <a:r>
              <a:rPr lang="ru-RU" sz="2000" b="1" dirty="0" err="1" smtClean="0">
                <a:solidFill>
                  <a:srgbClr val="00AFEF"/>
                </a:solidFill>
                <a:latin typeface="Arial"/>
                <a:cs typeface="Arial"/>
              </a:rPr>
              <a:t>Лоракс</a:t>
            </a:r>
            <a:r>
              <a:rPr sz="2000" b="1" dirty="0" smtClean="0">
                <a:solidFill>
                  <a:srgbClr val="00AFE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5394959"/>
            <a:ext cx="1578864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0804" y="1600200"/>
            <a:ext cx="603351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4540" y="2348409"/>
            <a:ext cx="4493260" cy="4052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 smtClean="0">
                <a:solidFill>
                  <a:srgbClr val="333399"/>
                </a:solidFill>
                <a:latin typeface="Arial Black"/>
                <a:cs typeface="Arial Black"/>
              </a:rPr>
              <a:t>•</a:t>
            </a:r>
            <a:r>
              <a:rPr lang="ru-RU" sz="4800" b="1" spc="-5" dirty="0" smtClean="0">
                <a:solidFill>
                  <a:srgbClr val="333399"/>
                </a:solidFill>
                <a:latin typeface="Arial Black"/>
                <a:cs typeface="Arial Black"/>
              </a:rPr>
              <a:t>Маленькие одолжения</a:t>
            </a:r>
            <a:endParaRPr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4800" dirty="0" smtClean="0">
                <a:solidFill>
                  <a:srgbClr val="D60093"/>
                </a:solidFill>
                <a:latin typeface="Arial Black"/>
                <a:cs typeface="Arial Black"/>
              </a:rPr>
              <a:t>•</a:t>
            </a:r>
            <a:r>
              <a:rPr lang="ru-RU" sz="4800" b="1" spc="-5" dirty="0" smtClean="0">
                <a:solidFill>
                  <a:srgbClr val="D60093"/>
                </a:solidFill>
                <a:latin typeface="Arial Black"/>
                <a:cs typeface="Arial Black"/>
              </a:rPr>
              <a:t>Чулки в сетку</a:t>
            </a:r>
            <a:endParaRPr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4800" spc="-5" dirty="0" smtClean="0">
                <a:solidFill>
                  <a:srgbClr val="9933FF"/>
                </a:solidFill>
                <a:latin typeface="Arial Black"/>
                <a:cs typeface="Arial Black"/>
              </a:rPr>
              <a:t>•</a:t>
            </a:r>
            <a:r>
              <a:rPr lang="ru-RU" sz="4800" b="1" spc="-5" dirty="0" smtClean="0">
                <a:solidFill>
                  <a:srgbClr val="9933FF"/>
                </a:solidFill>
                <a:latin typeface="Arial Black"/>
                <a:cs typeface="Arial Black"/>
              </a:rPr>
              <a:t>Факты</a:t>
            </a:r>
            <a:endParaRPr sz="48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066801"/>
            <a:ext cx="7162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dirty="0" smtClean="0">
                <a:latin typeface="Arial Black"/>
                <a:cs typeface="Arial Black"/>
              </a:rPr>
              <a:t>Стратегия Южной Каролины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263139"/>
            <a:ext cx="3276600" cy="413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839" y="765556"/>
            <a:ext cx="6436361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20"/>
              </a:lnSpc>
            </a:pPr>
            <a:r>
              <a:rPr lang="ru-RU" sz="3200" dirty="0" smtClean="0"/>
              <a:t>Будьте дружелюбными и вежливыми</a:t>
            </a:r>
            <a:r>
              <a:rPr sz="3200" spc="-5" dirty="0" smtClean="0"/>
              <a:t>,  </a:t>
            </a:r>
            <a:r>
              <a:rPr lang="ru-RU" sz="3200" spc="-5" dirty="0" smtClean="0"/>
              <a:t/>
            </a:r>
            <a:br>
              <a:rPr lang="ru-RU" sz="3200" spc="-5" dirty="0" smtClean="0"/>
            </a:br>
            <a:r>
              <a:rPr lang="ru-RU" sz="3200" spc="-5" dirty="0" smtClean="0"/>
              <a:t>не требовательными</a:t>
            </a:r>
            <a:r>
              <a:rPr sz="3200" spc="-5" dirty="0" smtClean="0"/>
              <a:t>.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803800" y="2314813"/>
            <a:ext cx="35020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20000"/>
              </a:lnSpc>
            </a:pPr>
            <a:r>
              <a:rPr lang="ru-RU" sz="3600" b="1" spc="-5" dirty="0" smtClean="0">
                <a:latin typeface="Calibri"/>
                <a:cs typeface="Calibri"/>
              </a:rPr>
              <a:t>Исходите из предположения, что законодатели хотят помочь</a:t>
            </a:r>
            <a:r>
              <a:rPr sz="3600" b="1" spc="-5" dirty="0" smtClean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5500" y="2362200"/>
            <a:ext cx="2589276" cy="4052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3600" spc="-5" dirty="0" smtClean="0"/>
              <a:t>Знакомьтесь с представителями вашего правительства</a:t>
            </a:r>
            <a:r>
              <a:rPr sz="3600" spc="-5" dirty="0" smtClean="0"/>
              <a:t>.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143000" y="2275333"/>
            <a:ext cx="2732531" cy="366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53667" y="2613152"/>
            <a:ext cx="7151065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0885" indent="-342900">
              <a:lnSpc>
                <a:spcPct val="100000"/>
              </a:lnSpc>
              <a:buFont typeface="Calibri"/>
              <a:buChar char="•"/>
              <a:tabLst>
                <a:tab pos="3270885" algn="l"/>
                <a:tab pos="3271520" algn="l"/>
              </a:tabLst>
            </a:pPr>
            <a:r>
              <a:rPr lang="ru-RU" spc="-5" dirty="0" smtClean="0"/>
              <a:t>Законодательная и административная власть </a:t>
            </a:r>
            <a:endParaRPr spc="-10" dirty="0"/>
          </a:p>
          <a:p>
            <a:pPr marL="3270885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270885" algn="l"/>
                <a:tab pos="3271520" algn="l"/>
              </a:tabLst>
            </a:pPr>
            <a:r>
              <a:rPr lang="ru-RU" spc="-10" dirty="0" smtClean="0"/>
              <a:t>Встречи жителей с местными властями</a:t>
            </a:r>
            <a:endParaRPr spc="-5" dirty="0"/>
          </a:p>
          <a:p>
            <a:pPr marL="3270885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270885" algn="l"/>
                <a:tab pos="3271520" algn="l"/>
              </a:tabLst>
            </a:pPr>
            <a:r>
              <a:rPr lang="ru-RU" spc="-10" dirty="0" smtClean="0"/>
              <a:t>Акции и мероприятия</a:t>
            </a:r>
            <a:endParaRPr spc="-10" dirty="0"/>
          </a:p>
          <a:p>
            <a:pPr marL="3270885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270885" algn="l"/>
                <a:tab pos="3271520" algn="l"/>
              </a:tabLst>
            </a:pPr>
            <a:r>
              <a:rPr lang="ru-RU" spc="-5" dirty="0" smtClean="0"/>
              <a:t>Встречи в кофейне</a:t>
            </a:r>
            <a:endParaRPr spc="-10" dirty="0"/>
          </a:p>
          <a:p>
            <a:pPr marL="3270885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270885" algn="l"/>
                <a:tab pos="3271520" algn="l"/>
              </a:tabLst>
            </a:pPr>
            <a:r>
              <a:rPr lang="ru-RU" spc="-5" dirty="0" smtClean="0"/>
              <a:t>Конференции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752855" y="5817108"/>
            <a:ext cx="3371088" cy="1267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57200"/>
            <a:ext cx="1353312" cy="1591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603504"/>
            <a:ext cx="6280480" cy="934101"/>
          </a:xfrm>
          <a:prstGeom prst="rect">
            <a:avLst/>
          </a:prstGeom>
        </p:spPr>
        <p:txBody>
          <a:bodyPr vert="horz" wrap="square" lIns="0" tIns="376427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lang="ru-RU" sz="3600" spc="-5" dirty="0" smtClean="0"/>
              <a:t>Выберите своего защитника</a:t>
            </a:r>
            <a:r>
              <a:rPr sz="3600" spc="-5" dirty="0" smtClean="0"/>
              <a:t>.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3634740" y="2318004"/>
            <a:ext cx="4744212" cy="354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2919304"/>
            <a:ext cx="3505200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2800" spc="-10" dirty="0" smtClean="0">
                <a:latin typeface="Calibri"/>
                <a:cs typeface="Calibri"/>
              </a:rPr>
              <a:t>Из какой партии</a:t>
            </a:r>
            <a:r>
              <a:rPr sz="2800" spc="-5" dirty="0" smtClean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 marR="497840">
              <a:lnSpc>
                <a:spcPct val="100000"/>
              </a:lnSpc>
            </a:pPr>
            <a:r>
              <a:rPr lang="ru-RU" sz="2800" spc="-5" dirty="0" smtClean="0">
                <a:latin typeface="Calibri"/>
                <a:cs typeface="Calibri"/>
              </a:rPr>
              <a:t>Лидер в законодательстве</a:t>
            </a:r>
            <a:r>
              <a:rPr sz="2800" spc="-5" dirty="0" smtClean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959" y="304800"/>
            <a:ext cx="6280480" cy="1668982"/>
          </a:xfrm>
          <a:prstGeom prst="rect">
            <a:avLst/>
          </a:prstGeom>
        </p:spPr>
        <p:txBody>
          <a:bodyPr vert="horz" wrap="square" lIns="0" tIns="189801" rIns="0" bIns="0" rtlCol="0">
            <a:spAutoFit/>
          </a:bodyPr>
          <a:lstStyle/>
          <a:p>
            <a:pPr marL="945515" marR="5080" indent="-914400">
              <a:lnSpc>
                <a:spcPct val="100000"/>
              </a:lnSpc>
            </a:pPr>
            <a:r>
              <a:rPr lang="ru-RU" sz="3200" spc="-5" dirty="0" smtClean="0"/>
              <a:t>          Ищите сторонников вашего законопроекта</a:t>
            </a:r>
            <a:r>
              <a:rPr sz="3200" spc="-5" dirty="0" smtClean="0"/>
              <a:t>; </a:t>
            </a:r>
            <a:r>
              <a:rPr lang="ru-RU" sz="3200" spc="-5" dirty="0" smtClean="0"/>
              <a:t>понимайте их язык</a:t>
            </a:r>
            <a:r>
              <a:rPr sz="3200" spc="-5" dirty="0" smtClean="0"/>
              <a:t>.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993138" y="2249125"/>
            <a:ext cx="7693661" cy="407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ru-RU" sz="2800" spc="-5" dirty="0" smtClean="0">
                <a:latin typeface="Calibri"/>
                <a:cs typeface="Calibri"/>
              </a:rPr>
              <a:t>Да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lang="ru-RU" sz="2800" spc="-5" dirty="0" smtClean="0">
                <a:latin typeface="Calibri"/>
                <a:cs typeface="Calibri"/>
              </a:rPr>
              <a:t>Да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800" spc="-10" dirty="0" smtClean="0">
                <a:latin typeface="Calibri"/>
                <a:cs typeface="Calibri"/>
              </a:rPr>
              <a:t>Нет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lang="ru-RU" sz="2800" spc="-5" dirty="0" smtClean="0">
                <a:latin typeface="Calibri"/>
                <a:cs typeface="Calibri"/>
              </a:rPr>
              <a:t>Нет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800" spc="-10" dirty="0" smtClean="0">
                <a:latin typeface="Calibri"/>
                <a:cs typeface="Calibri"/>
              </a:rPr>
              <a:t>Может быть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ru-RU" sz="2800" spc="-5" dirty="0" smtClean="0">
                <a:latin typeface="Calibri"/>
                <a:cs typeface="Calibri"/>
              </a:rPr>
              <a:t>Нет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800" spc="-5" dirty="0" smtClean="0">
                <a:latin typeface="Calibri"/>
                <a:cs typeface="Calibri"/>
              </a:rPr>
              <a:t>Мне надо над этим подумать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lang="ru-RU" sz="2800" spc="40" dirty="0" smtClean="0">
                <a:latin typeface="Calibri"/>
                <a:cs typeface="Calibri"/>
              </a:rPr>
              <a:t>Нет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800" spc="-5" dirty="0" smtClean="0">
                <a:latin typeface="Calibri"/>
                <a:cs typeface="Calibri"/>
              </a:rPr>
              <a:t>Я изучу этот вопрос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lang="ru-RU" sz="2800" spc="40" dirty="0" smtClean="0">
                <a:latin typeface="Calibri"/>
                <a:cs typeface="Calibri"/>
              </a:rPr>
              <a:t>Нет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800" spc="-5" dirty="0" smtClean="0">
                <a:latin typeface="Calibri"/>
                <a:cs typeface="Calibri"/>
              </a:rPr>
              <a:t>Не уверен, что сейчас подходящее время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lang="ru-RU" sz="2800" spc="100" dirty="0" smtClean="0">
                <a:latin typeface="Calibri"/>
                <a:cs typeface="Calibri"/>
              </a:rPr>
              <a:t>Нет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800" spc="-5" dirty="0" smtClean="0">
                <a:latin typeface="Calibri"/>
                <a:cs typeface="Calibri"/>
              </a:rPr>
              <a:t>Я поддерживаю детишек с аутизмом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lang="ru-RU" sz="2800" spc="-5" dirty="0" smtClean="0">
                <a:latin typeface="Calibri"/>
                <a:cs typeface="Calibri"/>
              </a:rPr>
              <a:t>Нет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800" spc="-5" dirty="0" smtClean="0">
                <a:latin typeface="Calibri"/>
                <a:cs typeface="Calibri"/>
              </a:rPr>
              <a:t>Я хочу помочь всем людям с аутизмом </a:t>
            </a:r>
            <a:r>
              <a:rPr sz="2800" spc="-5" dirty="0" smtClean="0">
                <a:latin typeface="Calibri"/>
                <a:cs typeface="Calibri"/>
              </a:rPr>
              <a:t>=</a:t>
            </a:r>
            <a:r>
              <a:rPr sz="2800" spc="140" dirty="0" smtClean="0">
                <a:latin typeface="Calibri"/>
                <a:cs typeface="Calibri"/>
              </a:rPr>
              <a:t> </a:t>
            </a:r>
            <a:r>
              <a:rPr lang="ru-RU" sz="2800" spc="-5" dirty="0" smtClean="0">
                <a:latin typeface="Calibri"/>
                <a:cs typeface="Calibri"/>
              </a:rPr>
              <a:t>Нет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1371600" cy="160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947</Words>
  <Application>Microsoft Office PowerPoint</Application>
  <PresentationFormat>Произвольный</PresentationFormat>
  <Paragraphs>197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Calibri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для законодательного успеха</vt:lpstr>
      <vt:lpstr>Будьте дружелюбными и вежливыми,   не требовательными.</vt:lpstr>
      <vt:lpstr>Знакомьтесь с представителями вашего правительства.</vt:lpstr>
      <vt:lpstr>Выберите своего защитника.</vt:lpstr>
      <vt:lpstr>          Ищите сторонников вашего законопроекта; понимайте их язык.</vt:lpstr>
      <vt:lpstr>Сконцентрируйте усилия на одной цели.</vt:lpstr>
      <vt:lpstr>Информируйте.</vt:lpstr>
      <vt:lpstr>Презентация PowerPoint</vt:lpstr>
      <vt:lpstr>Презентация PowerPoint</vt:lpstr>
      <vt:lpstr>Первазивные расстройства развития</vt:lpstr>
      <vt:lpstr>Презентация PowerPoint</vt:lpstr>
      <vt:lpstr>Будьте там.</vt:lpstr>
      <vt:lpstr>Следите за часами.</vt:lpstr>
      <vt:lpstr>Заранее спланируйте ваше выступление с примерами из жизни.</vt:lpstr>
      <vt:lpstr>Приходите все вместе</vt:lpstr>
      <vt:lpstr>Использовать ребенка как туз в рукаве? Сочувствие?</vt:lpstr>
      <vt:lpstr>Презентация PowerPoint</vt:lpstr>
      <vt:lpstr>Поддерживайте кредит доверия.</vt:lpstr>
      <vt:lpstr>Снизьте свои стандарты.</vt:lpstr>
      <vt:lpstr>Презентация PowerPoint</vt:lpstr>
      <vt:lpstr>Не бойтесь потерпеть неудачу.</vt:lpstr>
      <vt:lpstr>Ситуация на 2001 год</vt:lpstr>
      <vt:lpstr>Ситуация на 2002 год</vt:lpstr>
      <vt:lpstr>Ситуация на 2003 год</vt:lpstr>
      <vt:lpstr>Ситуация на 2004 год</vt:lpstr>
      <vt:lpstr>Ситуация на 2005 год</vt:lpstr>
      <vt:lpstr>Ситуация на 2006 год</vt:lpstr>
      <vt:lpstr>Ситуация на 2007 год</vt:lpstr>
      <vt:lpstr>Ситуация на 2008 год</vt:lpstr>
      <vt:lpstr>Ситуация на 2009 год</vt:lpstr>
      <vt:lpstr>Ситуация на 2010 год</vt:lpstr>
      <vt:lpstr>Ситуация на 2011 год</vt:lpstr>
      <vt:lpstr>Ситуация на 2012 год</vt:lpstr>
      <vt:lpstr>Ситуация на 2013 год</vt:lpstr>
      <vt:lpstr>Ситуация на 2014 год</vt:lpstr>
      <vt:lpstr>Ситуация на 2015 год</vt:lpstr>
      <vt:lpstr>Штаты со страховкой по аутизму</vt:lpstr>
      <vt:lpstr>Ситуация на 2006 год</vt:lpstr>
      <vt:lpstr>Ситуация на 2007 год</vt:lpstr>
      <vt:lpstr>Ситуация на 2008 год Snapshot</vt:lpstr>
      <vt:lpstr>Ситуация на 2009 год</vt:lpstr>
      <vt:lpstr>Ситуация на 2010 год</vt:lpstr>
      <vt:lpstr>Ситуация на 2011 год</vt:lpstr>
      <vt:lpstr>Ситуация на 2012 год</vt:lpstr>
      <vt:lpstr>Ситуация на 2013 год</vt:lpstr>
      <vt:lpstr>Ситуация на 2014 год</vt:lpstr>
      <vt:lpstr>Зачем нам все это, и почему мы не сдаемся</vt:lpstr>
      <vt:lpstr>Презентация PowerPoint</vt:lpstr>
      <vt:lpstr>Презентация PowerPoint</vt:lpstr>
      <vt:lpstr>Никогда не сомневайтесь, что маленькая группа вдумчивых и преданных делу граждан может изменить мир. Только им это и удавалось.</vt:lpstr>
      <vt:lpstr>Презентация PowerPoint</vt:lpstr>
      <vt:lpstr>Стратегия Южной Каролины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</dc:creator>
  <cp:lastModifiedBy>Елизавета Морозова</cp:lastModifiedBy>
  <cp:revision>22</cp:revision>
  <dcterms:created xsi:type="dcterms:W3CDTF">2016-11-04T08:15:13Z</dcterms:created>
  <dcterms:modified xsi:type="dcterms:W3CDTF">2016-11-05T15:14:28Z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Creator">
    <vt:lpwstr>Nitro Pro</vt:lpwstr>
  </property>
  <property fmtid="{D5CDD505-2E9C-101B-9397-08002B2CF9AE}" pid="4" name="LastSaved">
    <vt:filetime>2016-11-04T00:00:00Z</vt:filetime>
  </property>
</Properties>
</file>